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5" r:id="rId5"/>
  </p:sldMasterIdLst>
  <p:notesMasterIdLst>
    <p:notesMasterId r:id="rId21"/>
  </p:notesMasterIdLst>
  <p:sldIdLst>
    <p:sldId id="273" r:id="rId6"/>
    <p:sldId id="1017" r:id="rId7"/>
    <p:sldId id="1049" r:id="rId8"/>
    <p:sldId id="1048" r:id="rId9"/>
    <p:sldId id="973" r:id="rId10"/>
    <p:sldId id="1034" r:id="rId11"/>
    <p:sldId id="975" r:id="rId12"/>
    <p:sldId id="1050" r:id="rId13"/>
    <p:sldId id="1051" r:id="rId14"/>
    <p:sldId id="1052" r:id="rId15"/>
    <p:sldId id="1053" r:id="rId16"/>
    <p:sldId id="1054" r:id="rId17"/>
    <p:sldId id="1055" r:id="rId18"/>
    <p:sldId id="1056" r:id="rId19"/>
    <p:sldId id="1016" r:id="rId20"/>
  </p:sldIdLst>
  <p:sldSz cx="12192000" cy="6858000"/>
  <p:notesSz cx="7104063" cy="10234613"/>
  <p:custDataLst>
    <p:tags r:id="rId2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2776"/>
    <a:srgbClr val="D52B1E"/>
    <a:srgbClr val="FFFFFF"/>
    <a:srgbClr val="FF0000"/>
    <a:srgbClr val="6C571B"/>
    <a:srgbClr val="BD343B"/>
    <a:srgbClr val="00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800D0-EA8F-AD79-B2F9-2CCC38B31D8B}" v="6" dt="2024-02-19T08:47:43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40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7EEAF2E-ED8B-43DD-9383-2EE3703A0CEC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A29752F-72DF-4DDF-B019-19A4120FA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07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752F-72DF-4DDF-B019-19A4120FACE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4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2221-1F82-A249-16A6-F4A5FEF0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BD7D65-3F01-C387-8D70-9F3434DF7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7D78EF-B7FC-75F8-B9D5-C6C39E52F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8857D2-2D88-BD86-F48B-CF8CC2BC12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752F-72DF-4DDF-B019-19A4120FACE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99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30CC-1298-A6D6-9F5D-FEFCAD77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D4064F3-7485-1875-9F3F-77AF32320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6A0FEB-D433-2F15-0319-AC2E309E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388145-3FDA-6A81-8E81-F110DA5E0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9752F-72DF-4DDF-B019-19A4120FACE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3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BD27CA9B-A68B-46A7-B449-EB5278477F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1" y="6368468"/>
            <a:ext cx="11448789" cy="82012"/>
            <a:chOff x="0" y="2134"/>
            <a:chExt cx="7678" cy="55"/>
          </a:xfrm>
          <a:gradFill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</a:gra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3340485-0CD5-4A51-9FF4-5D20D09C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2134"/>
              <a:ext cx="1046" cy="55"/>
            </a:xfrm>
            <a:custGeom>
              <a:avLst/>
              <a:gdLst>
                <a:gd name="T0" fmla="*/ 492 w 492"/>
                <a:gd name="T1" fmla="*/ 0 h 23"/>
                <a:gd name="T2" fmla="*/ 0 w 492"/>
                <a:gd name="T3" fmla="*/ 0 h 23"/>
                <a:gd name="T4" fmla="*/ 0 w 492"/>
                <a:gd name="T5" fmla="*/ 11 h 23"/>
                <a:gd name="T6" fmla="*/ 0 w 492"/>
                <a:gd name="T7" fmla="*/ 23 h 23"/>
                <a:gd name="T8" fmla="*/ 492 w 492"/>
                <a:gd name="T9" fmla="*/ 23 h 23"/>
                <a:gd name="T10" fmla="*/ 492 w 492"/>
                <a:gd name="T11" fmla="*/ 11 h 23"/>
                <a:gd name="T12" fmla="*/ 492 w 49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23">
                  <a:moveTo>
                    <a:pt x="4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492" y="23"/>
                    <a:pt x="492" y="23"/>
                    <a:pt x="492" y="23"/>
                  </a:cubicBezTo>
                  <a:cubicBezTo>
                    <a:pt x="492" y="19"/>
                    <a:pt x="492" y="15"/>
                    <a:pt x="492" y="11"/>
                  </a:cubicBezTo>
                  <a:cubicBezTo>
                    <a:pt x="492" y="8"/>
                    <a:pt x="492" y="4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934B0DB-55F0-4BFC-8E93-6859D5FC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2134"/>
              <a:ext cx="349" cy="55"/>
            </a:xfrm>
            <a:custGeom>
              <a:avLst/>
              <a:gdLst>
                <a:gd name="T0" fmla="*/ 349 w 349"/>
                <a:gd name="T1" fmla="*/ 0 h 55"/>
                <a:gd name="T2" fmla="*/ 0 w 349"/>
                <a:gd name="T3" fmla="*/ 0 h 55"/>
                <a:gd name="T4" fmla="*/ 47 w 349"/>
                <a:gd name="T5" fmla="*/ 55 h 55"/>
                <a:gd name="T6" fmla="*/ 349 w 349"/>
                <a:gd name="T7" fmla="*/ 55 h 55"/>
                <a:gd name="T8" fmla="*/ 349 w 3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5">
                  <a:moveTo>
                    <a:pt x="349" y="0"/>
                  </a:moveTo>
                  <a:lnTo>
                    <a:pt x="0" y="0"/>
                  </a:lnTo>
                  <a:lnTo>
                    <a:pt x="47" y="55"/>
                  </a:lnTo>
                  <a:lnTo>
                    <a:pt x="349" y="5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04073E4-197C-4531-889A-9D6BBC08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34"/>
              <a:ext cx="5416" cy="55"/>
            </a:xfrm>
            <a:custGeom>
              <a:avLst/>
              <a:gdLst>
                <a:gd name="T0" fmla="*/ 2547 w 2547"/>
                <a:gd name="T1" fmla="*/ 0 h 23"/>
                <a:gd name="T2" fmla="*/ 0 w 2547"/>
                <a:gd name="T3" fmla="*/ 0 h 23"/>
                <a:gd name="T4" fmla="*/ 0 w 2547"/>
                <a:gd name="T5" fmla="*/ 23 h 23"/>
                <a:gd name="T6" fmla="*/ 2547 w 2547"/>
                <a:gd name="T7" fmla="*/ 23 h 23"/>
                <a:gd name="T8" fmla="*/ 2547 w 2547"/>
                <a:gd name="T9" fmla="*/ 11 h 23"/>
                <a:gd name="T10" fmla="*/ 2547 w 25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7" h="23">
                  <a:moveTo>
                    <a:pt x="25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547" y="23"/>
                    <a:pt x="2547" y="23"/>
                    <a:pt x="2547" y="23"/>
                  </a:cubicBezTo>
                  <a:cubicBezTo>
                    <a:pt x="2547" y="19"/>
                    <a:pt x="2547" y="15"/>
                    <a:pt x="2547" y="11"/>
                  </a:cubicBezTo>
                  <a:cubicBezTo>
                    <a:pt x="2547" y="8"/>
                    <a:pt x="2547" y="4"/>
                    <a:pt x="25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DB28324-69BA-46CD-94E3-19407E3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" y="2134"/>
              <a:ext cx="598" cy="55"/>
            </a:xfrm>
            <a:custGeom>
              <a:avLst/>
              <a:gdLst>
                <a:gd name="T0" fmla="*/ 0 w 281"/>
                <a:gd name="T1" fmla="*/ 0 h 23"/>
                <a:gd name="T2" fmla="*/ 0 w 281"/>
                <a:gd name="T3" fmla="*/ 11 h 23"/>
                <a:gd name="T4" fmla="*/ 0 w 281"/>
                <a:gd name="T5" fmla="*/ 23 h 23"/>
                <a:gd name="T6" fmla="*/ 281 w 281"/>
                <a:gd name="T7" fmla="*/ 23 h 23"/>
                <a:gd name="T8" fmla="*/ 258 w 281"/>
                <a:gd name="T9" fmla="*/ 0 h 23"/>
                <a:gd name="T10" fmla="*/ 0 w 28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3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935B1E-3815-4E4E-8190-08172C25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134"/>
              <a:ext cx="111" cy="55"/>
            </a:xfrm>
            <a:custGeom>
              <a:avLst/>
              <a:gdLst>
                <a:gd name="T0" fmla="*/ 0 w 111"/>
                <a:gd name="T1" fmla="*/ 55 h 55"/>
                <a:gd name="T2" fmla="*/ 64 w 111"/>
                <a:gd name="T3" fmla="*/ 55 h 55"/>
                <a:gd name="T4" fmla="*/ 111 w 111"/>
                <a:gd name="T5" fmla="*/ 0 h 55"/>
                <a:gd name="T6" fmla="*/ 0 w 111"/>
                <a:gd name="T7" fmla="*/ 0 h 55"/>
                <a:gd name="T8" fmla="*/ 0 w 11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5">
                  <a:moveTo>
                    <a:pt x="0" y="55"/>
                  </a:moveTo>
                  <a:lnTo>
                    <a:pt x="64" y="55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DFF30A4-F86E-417F-9673-24BC38CBE1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9888" y="2184400"/>
            <a:ext cx="3459162" cy="2743200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630CF150-5C04-4AFA-AD14-A234A0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140098" cy="480131"/>
          </a:xfrm>
        </p:spPr>
        <p:txBody>
          <a:bodyPr wrap="square" anchor="t" anchorCtr="0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130F03-FEE3-4D3F-B730-936F98153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260000"/>
            <a:ext cx="7141458" cy="508344"/>
          </a:xfrm>
        </p:spPr>
        <p:txBody>
          <a:bodyPr>
            <a:spAutoFit/>
          </a:bodyPr>
          <a:lstStyle>
            <a:lvl1pPr marL="0" indent="0">
              <a:lnSpc>
                <a:spcPct val="200000"/>
              </a:lnSpc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3B6DF9-0D04-434B-E534-EC2310DCF7C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81D89A2D-CDAC-E20A-B42E-20E83B53FE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2">
            <a:extLst>
              <a:ext uri="{FF2B5EF4-FFF2-40B4-BE49-F238E27FC236}">
                <a16:creationId xmlns:a16="http://schemas.microsoft.com/office/drawing/2014/main" id="{E1DBA0A3-49B8-D907-497C-17B6DFCAAA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736035" y="5537201"/>
            <a:ext cx="1455965" cy="1288468"/>
          </a:xfrm>
        </p:spPr>
        <p:txBody>
          <a:bodyPr/>
          <a:lstStyle>
            <a:lvl1pPr algn="ctr">
              <a:defRPr sz="4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06B401-C743-4255-9C01-ECE7881CDE40}" type="slidenum">
              <a:rPr lang="fr-FR" smtClean="0"/>
              <a:pPr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1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BD27CA9B-A68B-46A7-B449-EB5278477F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" y="6368468"/>
            <a:ext cx="11520000" cy="82522"/>
            <a:chOff x="0" y="2134"/>
            <a:chExt cx="7678" cy="55"/>
          </a:xfrm>
          <a:gradFill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</a:gra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3340485-0CD5-4A51-9FF4-5D20D09C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2134"/>
              <a:ext cx="1046" cy="55"/>
            </a:xfrm>
            <a:custGeom>
              <a:avLst/>
              <a:gdLst>
                <a:gd name="T0" fmla="*/ 492 w 492"/>
                <a:gd name="T1" fmla="*/ 0 h 23"/>
                <a:gd name="T2" fmla="*/ 0 w 492"/>
                <a:gd name="T3" fmla="*/ 0 h 23"/>
                <a:gd name="T4" fmla="*/ 0 w 492"/>
                <a:gd name="T5" fmla="*/ 11 h 23"/>
                <a:gd name="T6" fmla="*/ 0 w 492"/>
                <a:gd name="T7" fmla="*/ 23 h 23"/>
                <a:gd name="T8" fmla="*/ 492 w 492"/>
                <a:gd name="T9" fmla="*/ 23 h 23"/>
                <a:gd name="T10" fmla="*/ 492 w 492"/>
                <a:gd name="T11" fmla="*/ 11 h 23"/>
                <a:gd name="T12" fmla="*/ 492 w 49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23">
                  <a:moveTo>
                    <a:pt x="4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492" y="23"/>
                    <a:pt x="492" y="23"/>
                    <a:pt x="492" y="23"/>
                  </a:cubicBezTo>
                  <a:cubicBezTo>
                    <a:pt x="492" y="19"/>
                    <a:pt x="492" y="15"/>
                    <a:pt x="492" y="11"/>
                  </a:cubicBezTo>
                  <a:cubicBezTo>
                    <a:pt x="492" y="8"/>
                    <a:pt x="492" y="4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934B0DB-55F0-4BFC-8E93-6859D5FC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2134"/>
              <a:ext cx="349" cy="55"/>
            </a:xfrm>
            <a:custGeom>
              <a:avLst/>
              <a:gdLst>
                <a:gd name="T0" fmla="*/ 349 w 349"/>
                <a:gd name="T1" fmla="*/ 0 h 55"/>
                <a:gd name="T2" fmla="*/ 0 w 349"/>
                <a:gd name="T3" fmla="*/ 0 h 55"/>
                <a:gd name="T4" fmla="*/ 47 w 349"/>
                <a:gd name="T5" fmla="*/ 55 h 55"/>
                <a:gd name="T6" fmla="*/ 349 w 349"/>
                <a:gd name="T7" fmla="*/ 55 h 55"/>
                <a:gd name="T8" fmla="*/ 349 w 3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5">
                  <a:moveTo>
                    <a:pt x="349" y="0"/>
                  </a:moveTo>
                  <a:lnTo>
                    <a:pt x="0" y="0"/>
                  </a:lnTo>
                  <a:lnTo>
                    <a:pt x="47" y="55"/>
                  </a:lnTo>
                  <a:lnTo>
                    <a:pt x="349" y="5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04073E4-197C-4531-889A-9D6BBC08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34"/>
              <a:ext cx="5416" cy="55"/>
            </a:xfrm>
            <a:custGeom>
              <a:avLst/>
              <a:gdLst>
                <a:gd name="T0" fmla="*/ 2547 w 2547"/>
                <a:gd name="T1" fmla="*/ 0 h 23"/>
                <a:gd name="T2" fmla="*/ 0 w 2547"/>
                <a:gd name="T3" fmla="*/ 0 h 23"/>
                <a:gd name="T4" fmla="*/ 0 w 2547"/>
                <a:gd name="T5" fmla="*/ 23 h 23"/>
                <a:gd name="T6" fmla="*/ 2547 w 2547"/>
                <a:gd name="T7" fmla="*/ 23 h 23"/>
                <a:gd name="T8" fmla="*/ 2547 w 2547"/>
                <a:gd name="T9" fmla="*/ 11 h 23"/>
                <a:gd name="T10" fmla="*/ 2547 w 25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7" h="23">
                  <a:moveTo>
                    <a:pt x="25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547" y="23"/>
                    <a:pt x="2547" y="23"/>
                    <a:pt x="2547" y="23"/>
                  </a:cubicBezTo>
                  <a:cubicBezTo>
                    <a:pt x="2547" y="19"/>
                    <a:pt x="2547" y="15"/>
                    <a:pt x="2547" y="11"/>
                  </a:cubicBezTo>
                  <a:cubicBezTo>
                    <a:pt x="2547" y="8"/>
                    <a:pt x="2547" y="4"/>
                    <a:pt x="25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DB28324-69BA-46CD-94E3-19407E3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" y="2134"/>
              <a:ext cx="598" cy="55"/>
            </a:xfrm>
            <a:custGeom>
              <a:avLst/>
              <a:gdLst>
                <a:gd name="T0" fmla="*/ 0 w 281"/>
                <a:gd name="T1" fmla="*/ 0 h 23"/>
                <a:gd name="T2" fmla="*/ 0 w 281"/>
                <a:gd name="T3" fmla="*/ 11 h 23"/>
                <a:gd name="T4" fmla="*/ 0 w 281"/>
                <a:gd name="T5" fmla="*/ 23 h 23"/>
                <a:gd name="T6" fmla="*/ 281 w 281"/>
                <a:gd name="T7" fmla="*/ 23 h 23"/>
                <a:gd name="T8" fmla="*/ 258 w 281"/>
                <a:gd name="T9" fmla="*/ 0 h 23"/>
                <a:gd name="T10" fmla="*/ 0 w 28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3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935B1E-3815-4E4E-8190-08172C25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134"/>
              <a:ext cx="111" cy="55"/>
            </a:xfrm>
            <a:custGeom>
              <a:avLst/>
              <a:gdLst>
                <a:gd name="T0" fmla="*/ 0 w 111"/>
                <a:gd name="T1" fmla="*/ 55 h 55"/>
                <a:gd name="T2" fmla="*/ 64 w 111"/>
                <a:gd name="T3" fmla="*/ 55 h 55"/>
                <a:gd name="T4" fmla="*/ 111 w 111"/>
                <a:gd name="T5" fmla="*/ 0 h 55"/>
                <a:gd name="T6" fmla="*/ 0 w 111"/>
                <a:gd name="T7" fmla="*/ 0 h 55"/>
                <a:gd name="T8" fmla="*/ 0 w 11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5">
                  <a:moveTo>
                    <a:pt x="0" y="55"/>
                  </a:moveTo>
                  <a:lnTo>
                    <a:pt x="64" y="55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DFF30A4-F86E-417F-9673-24BC38CBE1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000" y="1800000"/>
            <a:ext cx="10980000" cy="4320000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630CF150-5C04-4AFA-AD14-A234A0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7140098" cy="480131"/>
          </a:xfrm>
        </p:spPr>
        <p:txBody>
          <a:bodyPr wrap="square" anchor="t" anchorCtr="0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23ED6C3-C4FC-E12B-BA44-92E2B487BA03}"/>
              </a:ext>
            </a:extLst>
          </p:cNvPr>
          <p:cNvSpPr/>
          <p:nvPr userDrawn="1"/>
        </p:nvSpPr>
        <p:spPr>
          <a:xfrm>
            <a:off x="10938729" y="5655651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48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space réservé du numéro de diapositive 12">
            <a:extLst>
              <a:ext uri="{FF2B5EF4-FFF2-40B4-BE49-F238E27FC236}">
                <a16:creationId xmlns:a16="http://schemas.microsoft.com/office/drawing/2014/main" id="{17BA08E1-F49B-0533-F75D-EAD15740AFF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0222" y="5724234"/>
            <a:ext cx="1455965" cy="1288468"/>
          </a:xfrm>
        </p:spPr>
        <p:txBody>
          <a:bodyPr/>
          <a:lstStyle>
            <a:lvl1pPr algn="ctr">
              <a:defRPr sz="4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06B401-C743-4255-9C01-ECE7881CDE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12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BD27CA9B-A68B-46A7-B449-EB5278477F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1" y="6368468"/>
            <a:ext cx="11448789" cy="82012"/>
            <a:chOff x="0" y="2134"/>
            <a:chExt cx="7678" cy="55"/>
          </a:xfrm>
          <a:gradFill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</a:gra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3340485-0CD5-4A51-9FF4-5D20D09C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2134"/>
              <a:ext cx="1046" cy="55"/>
            </a:xfrm>
            <a:custGeom>
              <a:avLst/>
              <a:gdLst>
                <a:gd name="T0" fmla="*/ 492 w 492"/>
                <a:gd name="T1" fmla="*/ 0 h 23"/>
                <a:gd name="T2" fmla="*/ 0 w 492"/>
                <a:gd name="T3" fmla="*/ 0 h 23"/>
                <a:gd name="T4" fmla="*/ 0 w 492"/>
                <a:gd name="T5" fmla="*/ 11 h 23"/>
                <a:gd name="T6" fmla="*/ 0 w 492"/>
                <a:gd name="T7" fmla="*/ 23 h 23"/>
                <a:gd name="T8" fmla="*/ 492 w 492"/>
                <a:gd name="T9" fmla="*/ 23 h 23"/>
                <a:gd name="T10" fmla="*/ 492 w 492"/>
                <a:gd name="T11" fmla="*/ 11 h 23"/>
                <a:gd name="T12" fmla="*/ 492 w 49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23">
                  <a:moveTo>
                    <a:pt x="4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492" y="23"/>
                    <a:pt x="492" y="23"/>
                    <a:pt x="492" y="23"/>
                  </a:cubicBezTo>
                  <a:cubicBezTo>
                    <a:pt x="492" y="19"/>
                    <a:pt x="492" y="15"/>
                    <a:pt x="492" y="11"/>
                  </a:cubicBezTo>
                  <a:cubicBezTo>
                    <a:pt x="492" y="8"/>
                    <a:pt x="492" y="4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934B0DB-55F0-4BFC-8E93-6859D5FC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2134"/>
              <a:ext cx="349" cy="55"/>
            </a:xfrm>
            <a:custGeom>
              <a:avLst/>
              <a:gdLst>
                <a:gd name="T0" fmla="*/ 349 w 349"/>
                <a:gd name="T1" fmla="*/ 0 h 55"/>
                <a:gd name="T2" fmla="*/ 0 w 349"/>
                <a:gd name="T3" fmla="*/ 0 h 55"/>
                <a:gd name="T4" fmla="*/ 47 w 349"/>
                <a:gd name="T5" fmla="*/ 55 h 55"/>
                <a:gd name="T6" fmla="*/ 349 w 349"/>
                <a:gd name="T7" fmla="*/ 55 h 55"/>
                <a:gd name="T8" fmla="*/ 349 w 3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5">
                  <a:moveTo>
                    <a:pt x="349" y="0"/>
                  </a:moveTo>
                  <a:lnTo>
                    <a:pt x="0" y="0"/>
                  </a:lnTo>
                  <a:lnTo>
                    <a:pt x="47" y="55"/>
                  </a:lnTo>
                  <a:lnTo>
                    <a:pt x="349" y="5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04073E4-197C-4531-889A-9D6BBC08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34"/>
              <a:ext cx="5416" cy="55"/>
            </a:xfrm>
            <a:custGeom>
              <a:avLst/>
              <a:gdLst>
                <a:gd name="T0" fmla="*/ 2547 w 2547"/>
                <a:gd name="T1" fmla="*/ 0 h 23"/>
                <a:gd name="T2" fmla="*/ 0 w 2547"/>
                <a:gd name="T3" fmla="*/ 0 h 23"/>
                <a:gd name="T4" fmla="*/ 0 w 2547"/>
                <a:gd name="T5" fmla="*/ 23 h 23"/>
                <a:gd name="T6" fmla="*/ 2547 w 2547"/>
                <a:gd name="T7" fmla="*/ 23 h 23"/>
                <a:gd name="T8" fmla="*/ 2547 w 2547"/>
                <a:gd name="T9" fmla="*/ 11 h 23"/>
                <a:gd name="T10" fmla="*/ 2547 w 25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7" h="23">
                  <a:moveTo>
                    <a:pt x="25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547" y="23"/>
                    <a:pt x="2547" y="23"/>
                    <a:pt x="2547" y="23"/>
                  </a:cubicBezTo>
                  <a:cubicBezTo>
                    <a:pt x="2547" y="19"/>
                    <a:pt x="2547" y="15"/>
                    <a:pt x="2547" y="11"/>
                  </a:cubicBezTo>
                  <a:cubicBezTo>
                    <a:pt x="2547" y="8"/>
                    <a:pt x="2547" y="4"/>
                    <a:pt x="25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DB28324-69BA-46CD-94E3-19407E3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" y="2134"/>
              <a:ext cx="598" cy="55"/>
            </a:xfrm>
            <a:custGeom>
              <a:avLst/>
              <a:gdLst>
                <a:gd name="T0" fmla="*/ 0 w 281"/>
                <a:gd name="T1" fmla="*/ 0 h 23"/>
                <a:gd name="T2" fmla="*/ 0 w 281"/>
                <a:gd name="T3" fmla="*/ 11 h 23"/>
                <a:gd name="T4" fmla="*/ 0 w 281"/>
                <a:gd name="T5" fmla="*/ 23 h 23"/>
                <a:gd name="T6" fmla="*/ 281 w 281"/>
                <a:gd name="T7" fmla="*/ 23 h 23"/>
                <a:gd name="T8" fmla="*/ 258 w 281"/>
                <a:gd name="T9" fmla="*/ 0 h 23"/>
                <a:gd name="T10" fmla="*/ 0 w 28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3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935B1E-3815-4E4E-8190-08172C25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134"/>
              <a:ext cx="111" cy="55"/>
            </a:xfrm>
            <a:custGeom>
              <a:avLst/>
              <a:gdLst>
                <a:gd name="T0" fmla="*/ 0 w 111"/>
                <a:gd name="T1" fmla="*/ 55 h 55"/>
                <a:gd name="T2" fmla="*/ 64 w 111"/>
                <a:gd name="T3" fmla="*/ 55 h 55"/>
                <a:gd name="T4" fmla="*/ 111 w 111"/>
                <a:gd name="T5" fmla="*/ 0 h 55"/>
                <a:gd name="T6" fmla="*/ 0 w 111"/>
                <a:gd name="T7" fmla="*/ 0 h 55"/>
                <a:gd name="T8" fmla="*/ 0 w 11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5">
                  <a:moveTo>
                    <a:pt x="0" y="55"/>
                  </a:moveTo>
                  <a:lnTo>
                    <a:pt x="64" y="55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DFF30A4-F86E-417F-9673-24BC38CBE1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9888" y="2184400"/>
            <a:ext cx="3459162" cy="2743200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630CF150-5C04-4AFA-AD14-A234A0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140098" cy="480131"/>
          </a:xfrm>
        </p:spPr>
        <p:txBody>
          <a:bodyPr wrap="square" anchor="t" anchorCtr="0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130F03-FEE3-4D3F-B730-936F98153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260000"/>
            <a:ext cx="7141458" cy="508344"/>
          </a:xfrm>
        </p:spPr>
        <p:txBody>
          <a:bodyPr>
            <a:spAutoFit/>
          </a:bodyPr>
          <a:lstStyle>
            <a:lvl1pPr marL="0" indent="0">
              <a:lnSpc>
                <a:spcPct val="200000"/>
              </a:lnSpc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AE0310E-4A55-9121-669D-216CA062F51A}"/>
              </a:ext>
            </a:extLst>
          </p:cNvPr>
          <p:cNvSpPr/>
          <p:nvPr userDrawn="1"/>
        </p:nvSpPr>
        <p:spPr>
          <a:xfrm>
            <a:off x="10938729" y="5655651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48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Espace réservé du numéro de diapositive 12">
            <a:extLst>
              <a:ext uri="{FF2B5EF4-FFF2-40B4-BE49-F238E27FC236}">
                <a16:creationId xmlns:a16="http://schemas.microsoft.com/office/drawing/2014/main" id="{134D56D7-9C46-38F3-1515-6CA95744CB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0222" y="5724234"/>
            <a:ext cx="1455965" cy="1288468"/>
          </a:xfrm>
        </p:spPr>
        <p:txBody>
          <a:bodyPr/>
          <a:lstStyle>
            <a:lvl1pPr algn="ctr">
              <a:defRPr sz="4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06B401-C743-4255-9C01-ECE7881CDE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10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CF536A-61B8-4848-B434-83C629EDEF07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gradFill flip="none" rotWithShape="1"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EB5FC19-0A4A-46A3-85AA-982D5D93D578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255775 w 12192000"/>
              <a:gd name="connsiteY0" fmla="*/ 262171 h 6858000"/>
              <a:gd name="connsiteX1" fmla="*/ 255775 w 12192000"/>
              <a:gd name="connsiteY1" fmla="*/ 6599027 h 6858000"/>
              <a:gd name="connsiteX2" fmla="*/ 11931960 w 12192000"/>
              <a:gd name="connsiteY2" fmla="*/ 6599027 h 6858000"/>
              <a:gd name="connsiteX3" fmla="*/ 11931960 w 12192000"/>
              <a:gd name="connsiteY3" fmla="*/ 26217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5775" y="262171"/>
                </a:moveTo>
                <a:lnTo>
                  <a:pt x="255775" y="6599027"/>
                </a:lnTo>
                <a:lnTo>
                  <a:pt x="11931960" y="6599027"/>
                </a:lnTo>
                <a:lnTo>
                  <a:pt x="11931960" y="26217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3661E21-9B03-4DDF-9335-C49DFA9C99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721348" y="3697779"/>
            <a:ext cx="762995" cy="1496095"/>
            <a:chOff x="3578" y="2635"/>
            <a:chExt cx="536" cy="1051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3B2CE70-0A6F-41F9-B00D-681C32945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" y="2635"/>
              <a:ext cx="536" cy="787"/>
            </a:xfrm>
            <a:custGeom>
              <a:avLst/>
              <a:gdLst>
                <a:gd name="T0" fmla="*/ 690 w 951"/>
                <a:gd name="T1" fmla="*/ 690 h 1398"/>
                <a:gd name="T2" fmla="*/ 491 w 951"/>
                <a:gd name="T3" fmla="*/ 136 h 1398"/>
                <a:gd name="T4" fmla="*/ 490 w 951"/>
                <a:gd name="T5" fmla="*/ 136 h 1398"/>
                <a:gd name="T6" fmla="*/ 230 w 951"/>
                <a:gd name="T7" fmla="*/ 230 h 1398"/>
                <a:gd name="T8" fmla="*/ 230 w 951"/>
                <a:gd name="T9" fmla="*/ 690 h 1398"/>
                <a:gd name="T10" fmla="*/ 632 w 951"/>
                <a:gd name="T11" fmla="*/ 632 h 1398"/>
                <a:gd name="T12" fmla="*/ 580 w 951"/>
                <a:gd name="T13" fmla="*/ 576 h 1398"/>
                <a:gd name="T14" fmla="*/ 632 w 951"/>
                <a:gd name="T15" fmla="*/ 632 h 1398"/>
                <a:gd name="T16" fmla="*/ 522 w 951"/>
                <a:gd name="T17" fmla="*/ 518 h 1398"/>
                <a:gd name="T18" fmla="*/ 320 w 951"/>
                <a:gd name="T19" fmla="*/ 658 h 1398"/>
                <a:gd name="T20" fmla="*/ 701 w 951"/>
                <a:gd name="T21" fmla="*/ 426 h 1398"/>
                <a:gd name="T22" fmla="*/ 402 w 951"/>
                <a:gd name="T23" fmla="*/ 224 h 1398"/>
                <a:gd name="T24" fmla="*/ 224 w 951"/>
                <a:gd name="T25" fmla="*/ 402 h 1398"/>
                <a:gd name="T26" fmla="*/ 397 w 951"/>
                <a:gd name="T27" fmla="*/ 397 h 1398"/>
                <a:gd name="T28" fmla="*/ 600 w 951"/>
                <a:gd name="T29" fmla="*/ 261 h 1398"/>
                <a:gd name="T30" fmla="*/ 219 w 951"/>
                <a:gd name="T31" fmla="*/ 488 h 1398"/>
                <a:gd name="T32" fmla="*/ 937 w 951"/>
                <a:gd name="T33" fmla="*/ 1215 h 1398"/>
                <a:gd name="T34" fmla="*/ 906 w 951"/>
                <a:gd name="T35" fmla="*/ 1040 h 1398"/>
                <a:gd name="T36" fmla="*/ 887 w 951"/>
                <a:gd name="T37" fmla="*/ 1021 h 1398"/>
                <a:gd name="T38" fmla="*/ 704 w 951"/>
                <a:gd name="T39" fmla="*/ 1031 h 1398"/>
                <a:gd name="T40" fmla="*/ 815 w 951"/>
                <a:gd name="T41" fmla="*/ 1398 h 1398"/>
                <a:gd name="T42" fmla="*/ 922 w 951"/>
                <a:gd name="T43" fmla="*/ 1375 h 1398"/>
                <a:gd name="T44" fmla="*/ 937 w 951"/>
                <a:gd name="T45" fmla="*/ 1215 h 1398"/>
                <a:gd name="T46" fmla="*/ 843 w 951"/>
                <a:gd name="T47" fmla="*/ 1084 h 1398"/>
                <a:gd name="T48" fmla="*/ 807 w 951"/>
                <a:gd name="T49" fmla="*/ 1160 h 1398"/>
                <a:gd name="T50" fmla="*/ 779 w 951"/>
                <a:gd name="T51" fmla="*/ 1081 h 1398"/>
                <a:gd name="T52" fmla="*/ 779 w 951"/>
                <a:gd name="T53" fmla="*/ 1318 h 1398"/>
                <a:gd name="T54" fmla="*/ 814 w 951"/>
                <a:gd name="T55" fmla="*/ 1227 h 1398"/>
                <a:gd name="T56" fmla="*/ 865 w 951"/>
                <a:gd name="T57" fmla="*/ 1318 h 1398"/>
                <a:gd name="T58" fmla="*/ 632 w 951"/>
                <a:gd name="T59" fmla="*/ 1040 h 1398"/>
                <a:gd name="T60" fmla="*/ 613 w 951"/>
                <a:gd name="T61" fmla="*/ 1021 h 1398"/>
                <a:gd name="T62" fmla="*/ 430 w 951"/>
                <a:gd name="T63" fmla="*/ 1031 h 1398"/>
                <a:gd name="T64" fmla="*/ 541 w 951"/>
                <a:gd name="T65" fmla="*/ 1398 h 1398"/>
                <a:gd name="T66" fmla="*/ 648 w 951"/>
                <a:gd name="T67" fmla="*/ 1375 h 1398"/>
                <a:gd name="T68" fmla="*/ 662 w 951"/>
                <a:gd name="T69" fmla="*/ 1215 h 1398"/>
                <a:gd name="T70" fmla="*/ 505 w 951"/>
                <a:gd name="T71" fmla="*/ 1081 h 1398"/>
                <a:gd name="T72" fmla="*/ 569 w 951"/>
                <a:gd name="T73" fmla="*/ 1154 h 1398"/>
                <a:gd name="T74" fmla="*/ 505 w 951"/>
                <a:gd name="T75" fmla="*/ 1160 h 1398"/>
                <a:gd name="T76" fmla="*/ 591 w 951"/>
                <a:gd name="T77" fmla="*/ 1318 h 1398"/>
                <a:gd name="T78" fmla="*/ 505 w 951"/>
                <a:gd name="T79" fmla="*/ 1229 h 1398"/>
                <a:gd name="T80" fmla="*/ 590 w 951"/>
                <a:gd name="T81" fmla="*/ 1232 h 1398"/>
                <a:gd name="T82" fmla="*/ 239 w 951"/>
                <a:gd name="T83" fmla="*/ 1025 h 1398"/>
                <a:gd name="T84" fmla="*/ 216 w 951"/>
                <a:gd name="T85" fmla="*/ 1398 h 1398"/>
                <a:gd name="T86" fmla="*/ 290 w 951"/>
                <a:gd name="T87" fmla="*/ 1242 h 1398"/>
                <a:gd name="T88" fmla="*/ 384 w 951"/>
                <a:gd name="T89" fmla="*/ 1168 h 1398"/>
                <a:gd name="T90" fmla="*/ 290 w 951"/>
                <a:gd name="T91" fmla="*/ 1086 h 1398"/>
                <a:gd name="T92" fmla="*/ 384 w 951"/>
                <a:gd name="T93" fmla="*/ 1016 h 1398"/>
                <a:gd name="T94" fmla="*/ 24 w 951"/>
                <a:gd name="T95" fmla="*/ 1025 h 1398"/>
                <a:gd name="T96" fmla="*/ 1 w 951"/>
                <a:gd name="T97" fmla="*/ 1398 h 1398"/>
                <a:gd name="T98" fmla="*/ 75 w 951"/>
                <a:gd name="T99" fmla="*/ 1242 h 1398"/>
                <a:gd name="T100" fmla="*/ 169 w 951"/>
                <a:gd name="T101" fmla="*/ 1168 h 1398"/>
                <a:gd name="T102" fmla="*/ 75 w 951"/>
                <a:gd name="T103" fmla="*/ 1086 h 1398"/>
                <a:gd name="T104" fmla="*/ 169 w 951"/>
                <a:gd name="T105" fmla="*/ 1016 h 1398"/>
                <a:gd name="T106" fmla="*/ 460 w 951"/>
                <a:gd name="T107" fmla="*/ 920 h 1398"/>
                <a:gd name="T108" fmla="*/ 920 w 951"/>
                <a:gd name="T109" fmla="*/ 460 h 1398"/>
                <a:gd name="T110" fmla="*/ 460 w 951"/>
                <a:gd name="T111" fmla="*/ 0 h 1398"/>
                <a:gd name="T112" fmla="*/ 0 w 951"/>
                <a:gd name="T113" fmla="*/ 460 h 1398"/>
                <a:gd name="T114" fmla="*/ 460 w 951"/>
                <a:gd name="T115" fmla="*/ 920 h 1398"/>
                <a:gd name="T116" fmla="*/ 460 w 951"/>
                <a:gd name="T117" fmla="*/ 82 h 1398"/>
                <a:gd name="T118" fmla="*/ 838 w 951"/>
                <a:gd name="T119" fmla="*/ 460 h 1398"/>
                <a:gd name="T120" fmla="*/ 460 w 951"/>
                <a:gd name="T121" fmla="*/ 837 h 1398"/>
                <a:gd name="T122" fmla="*/ 82 w 951"/>
                <a:gd name="T123" fmla="*/ 46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1" h="1398">
                  <a:moveTo>
                    <a:pt x="460" y="786"/>
                  </a:moveTo>
                  <a:cubicBezTo>
                    <a:pt x="547" y="786"/>
                    <a:pt x="629" y="752"/>
                    <a:pt x="690" y="690"/>
                  </a:cubicBezTo>
                  <a:cubicBezTo>
                    <a:pt x="817" y="563"/>
                    <a:pt x="817" y="357"/>
                    <a:pt x="690" y="230"/>
                  </a:cubicBezTo>
                  <a:cubicBezTo>
                    <a:pt x="636" y="175"/>
                    <a:pt x="566" y="143"/>
                    <a:pt x="491" y="136"/>
                  </a:cubicBezTo>
                  <a:cubicBezTo>
                    <a:pt x="491" y="136"/>
                    <a:pt x="491" y="136"/>
                    <a:pt x="491" y="136"/>
                  </a:cubicBezTo>
                  <a:cubicBezTo>
                    <a:pt x="490" y="136"/>
                    <a:pt x="490" y="136"/>
                    <a:pt x="490" y="136"/>
                  </a:cubicBezTo>
                  <a:cubicBezTo>
                    <a:pt x="480" y="135"/>
                    <a:pt x="470" y="134"/>
                    <a:pt x="460" y="134"/>
                  </a:cubicBezTo>
                  <a:cubicBezTo>
                    <a:pt x="373" y="134"/>
                    <a:pt x="291" y="168"/>
                    <a:pt x="230" y="230"/>
                  </a:cubicBezTo>
                  <a:cubicBezTo>
                    <a:pt x="168" y="291"/>
                    <a:pt x="134" y="373"/>
                    <a:pt x="134" y="460"/>
                  </a:cubicBezTo>
                  <a:cubicBezTo>
                    <a:pt x="134" y="547"/>
                    <a:pt x="168" y="629"/>
                    <a:pt x="230" y="690"/>
                  </a:cubicBezTo>
                  <a:cubicBezTo>
                    <a:pt x="291" y="752"/>
                    <a:pt x="373" y="786"/>
                    <a:pt x="460" y="786"/>
                  </a:cubicBezTo>
                  <a:close/>
                  <a:moveTo>
                    <a:pt x="632" y="632"/>
                  </a:moveTo>
                  <a:cubicBezTo>
                    <a:pt x="599" y="665"/>
                    <a:pt x="559" y="687"/>
                    <a:pt x="515" y="697"/>
                  </a:cubicBezTo>
                  <a:cubicBezTo>
                    <a:pt x="524" y="652"/>
                    <a:pt x="547" y="610"/>
                    <a:pt x="580" y="576"/>
                  </a:cubicBezTo>
                  <a:cubicBezTo>
                    <a:pt x="613" y="544"/>
                    <a:pt x="654" y="521"/>
                    <a:pt x="697" y="511"/>
                  </a:cubicBezTo>
                  <a:cubicBezTo>
                    <a:pt x="688" y="555"/>
                    <a:pt x="666" y="598"/>
                    <a:pt x="632" y="632"/>
                  </a:cubicBezTo>
                  <a:close/>
                  <a:moveTo>
                    <a:pt x="701" y="426"/>
                  </a:moveTo>
                  <a:cubicBezTo>
                    <a:pt x="633" y="437"/>
                    <a:pt x="571" y="469"/>
                    <a:pt x="522" y="518"/>
                  </a:cubicBezTo>
                  <a:cubicBezTo>
                    <a:pt x="472" y="568"/>
                    <a:pt x="440" y="632"/>
                    <a:pt x="430" y="701"/>
                  </a:cubicBezTo>
                  <a:cubicBezTo>
                    <a:pt x="390" y="696"/>
                    <a:pt x="352" y="682"/>
                    <a:pt x="320" y="658"/>
                  </a:cubicBezTo>
                  <a:cubicBezTo>
                    <a:pt x="659" y="320"/>
                    <a:pt x="659" y="320"/>
                    <a:pt x="659" y="320"/>
                  </a:cubicBezTo>
                  <a:cubicBezTo>
                    <a:pt x="681" y="352"/>
                    <a:pt x="695" y="389"/>
                    <a:pt x="701" y="426"/>
                  </a:cubicBezTo>
                  <a:close/>
                  <a:moveTo>
                    <a:pt x="288" y="288"/>
                  </a:moveTo>
                  <a:cubicBezTo>
                    <a:pt x="320" y="256"/>
                    <a:pt x="360" y="234"/>
                    <a:pt x="402" y="224"/>
                  </a:cubicBezTo>
                  <a:cubicBezTo>
                    <a:pt x="392" y="267"/>
                    <a:pt x="370" y="306"/>
                    <a:pt x="338" y="338"/>
                  </a:cubicBezTo>
                  <a:cubicBezTo>
                    <a:pt x="306" y="370"/>
                    <a:pt x="267" y="392"/>
                    <a:pt x="224" y="402"/>
                  </a:cubicBezTo>
                  <a:cubicBezTo>
                    <a:pt x="234" y="359"/>
                    <a:pt x="256" y="320"/>
                    <a:pt x="288" y="288"/>
                  </a:cubicBezTo>
                  <a:close/>
                  <a:moveTo>
                    <a:pt x="397" y="397"/>
                  </a:moveTo>
                  <a:cubicBezTo>
                    <a:pt x="446" y="348"/>
                    <a:pt x="477" y="285"/>
                    <a:pt x="488" y="219"/>
                  </a:cubicBezTo>
                  <a:cubicBezTo>
                    <a:pt x="529" y="223"/>
                    <a:pt x="567" y="238"/>
                    <a:pt x="600" y="261"/>
                  </a:cubicBezTo>
                  <a:cubicBezTo>
                    <a:pt x="261" y="600"/>
                    <a:pt x="261" y="600"/>
                    <a:pt x="261" y="600"/>
                  </a:cubicBezTo>
                  <a:cubicBezTo>
                    <a:pt x="238" y="567"/>
                    <a:pt x="223" y="528"/>
                    <a:pt x="219" y="488"/>
                  </a:cubicBezTo>
                  <a:cubicBezTo>
                    <a:pt x="285" y="477"/>
                    <a:pt x="348" y="445"/>
                    <a:pt x="397" y="397"/>
                  </a:cubicBezTo>
                  <a:close/>
                  <a:moveTo>
                    <a:pt x="937" y="1215"/>
                  </a:moveTo>
                  <a:cubicBezTo>
                    <a:pt x="931" y="1198"/>
                    <a:pt x="919" y="1187"/>
                    <a:pt x="911" y="1175"/>
                  </a:cubicBezTo>
                  <a:cubicBezTo>
                    <a:pt x="924" y="1145"/>
                    <a:pt x="930" y="1093"/>
                    <a:pt x="906" y="1040"/>
                  </a:cubicBezTo>
                  <a:cubicBezTo>
                    <a:pt x="900" y="1027"/>
                    <a:pt x="900" y="1027"/>
                    <a:pt x="900" y="1027"/>
                  </a:cubicBezTo>
                  <a:cubicBezTo>
                    <a:pt x="887" y="1021"/>
                    <a:pt x="887" y="1021"/>
                    <a:pt x="887" y="1021"/>
                  </a:cubicBezTo>
                  <a:cubicBezTo>
                    <a:pt x="834" y="998"/>
                    <a:pt x="779" y="998"/>
                    <a:pt x="727" y="1021"/>
                  </a:cubicBezTo>
                  <a:cubicBezTo>
                    <a:pt x="704" y="1031"/>
                    <a:pt x="704" y="1031"/>
                    <a:pt x="704" y="1031"/>
                  </a:cubicBezTo>
                  <a:cubicBezTo>
                    <a:pt x="704" y="1371"/>
                    <a:pt x="704" y="1371"/>
                    <a:pt x="704" y="1371"/>
                  </a:cubicBezTo>
                  <a:cubicBezTo>
                    <a:pt x="740" y="1390"/>
                    <a:pt x="788" y="1398"/>
                    <a:pt x="815" y="1398"/>
                  </a:cubicBezTo>
                  <a:cubicBezTo>
                    <a:pt x="842" y="1398"/>
                    <a:pt x="882" y="1392"/>
                    <a:pt x="909" y="1381"/>
                  </a:cubicBezTo>
                  <a:cubicBezTo>
                    <a:pt x="922" y="1375"/>
                    <a:pt x="922" y="1375"/>
                    <a:pt x="922" y="1375"/>
                  </a:cubicBezTo>
                  <a:cubicBezTo>
                    <a:pt x="928" y="1361"/>
                    <a:pt x="928" y="1361"/>
                    <a:pt x="928" y="1361"/>
                  </a:cubicBezTo>
                  <a:cubicBezTo>
                    <a:pt x="951" y="1309"/>
                    <a:pt x="950" y="1255"/>
                    <a:pt x="937" y="1215"/>
                  </a:cubicBezTo>
                  <a:close/>
                  <a:moveTo>
                    <a:pt x="779" y="1081"/>
                  </a:moveTo>
                  <a:cubicBezTo>
                    <a:pt x="800" y="1076"/>
                    <a:pt x="822" y="1077"/>
                    <a:pt x="843" y="1084"/>
                  </a:cubicBezTo>
                  <a:cubicBezTo>
                    <a:pt x="851" y="1108"/>
                    <a:pt x="851" y="1129"/>
                    <a:pt x="843" y="1154"/>
                  </a:cubicBezTo>
                  <a:cubicBezTo>
                    <a:pt x="831" y="1158"/>
                    <a:pt x="819" y="1159"/>
                    <a:pt x="807" y="1160"/>
                  </a:cubicBezTo>
                  <a:cubicBezTo>
                    <a:pt x="798" y="1161"/>
                    <a:pt x="789" y="1160"/>
                    <a:pt x="779" y="1160"/>
                  </a:cubicBezTo>
                  <a:lnTo>
                    <a:pt x="779" y="1081"/>
                  </a:lnTo>
                  <a:close/>
                  <a:moveTo>
                    <a:pt x="865" y="1318"/>
                  </a:moveTo>
                  <a:cubicBezTo>
                    <a:pt x="843" y="1325"/>
                    <a:pt x="807" y="1326"/>
                    <a:pt x="779" y="1318"/>
                  </a:cubicBezTo>
                  <a:cubicBezTo>
                    <a:pt x="779" y="1229"/>
                    <a:pt x="779" y="1229"/>
                    <a:pt x="779" y="1229"/>
                  </a:cubicBezTo>
                  <a:cubicBezTo>
                    <a:pt x="790" y="1228"/>
                    <a:pt x="808" y="1227"/>
                    <a:pt x="814" y="1227"/>
                  </a:cubicBezTo>
                  <a:cubicBezTo>
                    <a:pt x="836" y="1226"/>
                    <a:pt x="853" y="1229"/>
                    <a:pt x="865" y="1232"/>
                  </a:cubicBezTo>
                  <a:cubicBezTo>
                    <a:pt x="878" y="1258"/>
                    <a:pt x="874" y="1303"/>
                    <a:pt x="865" y="1318"/>
                  </a:cubicBezTo>
                  <a:close/>
                  <a:moveTo>
                    <a:pt x="637" y="1175"/>
                  </a:moveTo>
                  <a:cubicBezTo>
                    <a:pt x="650" y="1145"/>
                    <a:pt x="655" y="1093"/>
                    <a:pt x="632" y="1040"/>
                  </a:cubicBezTo>
                  <a:cubicBezTo>
                    <a:pt x="626" y="1027"/>
                    <a:pt x="626" y="1027"/>
                    <a:pt x="626" y="1027"/>
                  </a:cubicBezTo>
                  <a:cubicBezTo>
                    <a:pt x="613" y="1021"/>
                    <a:pt x="613" y="1021"/>
                    <a:pt x="613" y="1021"/>
                  </a:cubicBezTo>
                  <a:cubicBezTo>
                    <a:pt x="560" y="998"/>
                    <a:pt x="505" y="998"/>
                    <a:pt x="452" y="1021"/>
                  </a:cubicBezTo>
                  <a:cubicBezTo>
                    <a:pt x="430" y="1031"/>
                    <a:pt x="430" y="1031"/>
                    <a:pt x="430" y="1031"/>
                  </a:cubicBezTo>
                  <a:cubicBezTo>
                    <a:pt x="430" y="1371"/>
                    <a:pt x="430" y="1371"/>
                    <a:pt x="430" y="1371"/>
                  </a:cubicBezTo>
                  <a:cubicBezTo>
                    <a:pt x="466" y="1390"/>
                    <a:pt x="514" y="1398"/>
                    <a:pt x="541" y="1398"/>
                  </a:cubicBezTo>
                  <a:cubicBezTo>
                    <a:pt x="568" y="1398"/>
                    <a:pt x="608" y="1392"/>
                    <a:pt x="635" y="1381"/>
                  </a:cubicBezTo>
                  <a:cubicBezTo>
                    <a:pt x="648" y="1375"/>
                    <a:pt x="648" y="1375"/>
                    <a:pt x="648" y="1375"/>
                  </a:cubicBezTo>
                  <a:cubicBezTo>
                    <a:pt x="654" y="1361"/>
                    <a:pt x="654" y="1361"/>
                    <a:pt x="654" y="1361"/>
                  </a:cubicBezTo>
                  <a:cubicBezTo>
                    <a:pt x="677" y="1309"/>
                    <a:pt x="675" y="1255"/>
                    <a:pt x="662" y="1215"/>
                  </a:cubicBezTo>
                  <a:cubicBezTo>
                    <a:pt x="656" y="1195"/>
                    <a:pt x="644" y="1187"/>
                    <a:pt x="637" y="1175"/>
                  </a:cubicBezTo>
                  <a:close/>
                  <a:moveTo>
                    <a:pt x="505" y="1081"/>
                  </a:moveTo>
                  <a:cubicBezTo>
                    <a:pt x="526" y="1076"/>
                    <a:pt x="547" y="1077"/>
                    <a:pt x="569" y="1084"/>
                  </a:cubicBezTo>
                  <a:cubicBezTo>
                    <a:pt x="577" y="1108"/>
                    <a:pt x="577" y="1129"/>
                    <a:pt x="569" y="1154"/>
                  </a:cubicBezTo>
                  <a:cubicBezTo>
                    <a:pt x="557" y="1158"/>
                    <a:pt x="545" y="1159"/>
                    <a:pt x="533" y="1160"/>
                  </a:cubicBezTo>
                  <a:cubicBezTo>
                    <a:pt x="524" y="1161"/>
                    <a:pt x="515" y="1160"/>
                    <a:pt x="505" y="1160"/>
                  </a:cubicBezTo>
                  <a:lnTo>
                    <a:pt x="505" y="1081"/>
                  </a:lnTo>
                  <a:close/>
                  <a:moveTo>
                    <a:pt x="591" y="1318"/>
                  </a:moveTo>
                  <a:cubicBezTo>
                    <a:pt x="569" y="1325"/>
                    <a:pt x="533" y="1326"/>
                    <a:pt x="505" y="1318"/>
                  </a:cubicBezTo>
                  <a:cubicBezTo>
                    <a:pt x="505" y="1229"/>
                    <a:pt x="505" y="1229"/>
                    <a:pt x="505" y="1229"/>
                  </a:cubicBezTo>
                  <a:cubicBezTo>
                    <a:pt x="516" y="1228"/>
                    <a:pt x="533" y="1227"/>
                    <a:pt x="539" y="1227"/>
                  </a:cubicBezTo>
                  <a:cubicBezTo>
                    <a:pt x="561" y="1226"/>
                    <a:pt x="579" y="1229"/>
                    <a:pt x="590" y="1232"/>
                  </a:cubicBezTo>
                  <a:cubicBezTo>
                    <a:pt x="607" y="1256"/>
                    <a:pt x="599" y="1308"/>
                    <a:pt x="591" y="1318"/>
                  </a:cubicBezTo>
                  <a:close/>
                  <a:moveTo>
                    <a:pt x="239" y="1025"/>
                  </a:moveTo>
                  <a:cubicBezTo>
                    <a:pt x="216" y="1034"/>
                    <a:pt x="216" y="1034"/>
                    <a:pt x="216" y="1034"/>
                  </a:cubicBezTo>
                  <a:cubicBezTo>
                    <a:pt x="216" y="1398"/>
                    <a:pt x="216" y="1398"/>
                    <a:pt x="216" y="1398"/>
                  </a:cubicBezTo>
                  <a:cubicBezTo>
                    <a:pt x="290" y="1398"/>
                    <a:pt x="290" y="1398"/>
                    <a:pt x="290" y="1398"/>
                  </a:cubicBezTo>
                  <a:cubicBezTo>
                    <a:pt x="290" y="1242"/>
                    <a:pt x="290" y="1242"/>
                    <a:pt x="290" y="1242"/>
                  </a:cubicBezTo>
                  <a:cubicBezTo>
                    <a:pt x="321" y="1242"/>
                    <a:pt x="364" y="1242"/>
                    <a:pt x="384" y="1242"/>
                  </a:cubicBezTo>
                  <a:cubicBezTo>
                    <a:pt x="384" y="1168"/>
                    <a:pt x="384" y="1168"/>
                    <a:pt x="384" y="1168"/>
                  </a:cubicBezTo>
                  <a:cubicBezTo>
                    <a:pt x="364" y="1168"/>
                    <a:pt x="321" y="1168"/>
                    <a:pt x="290" y="1168"/>
                  </a:cubicBezTo>
                  <a:cubicBezTo>
                    <a:pt x="290" y="1086"/>
                    <a:pt x="290" y="1086"/>
                    <a:pt x="290" y="1086"/>
                  </a:cubicBezTo>
                  <a:cubicBezTo>
                    <a:pt x="321" y="1079"/>
                    <a:pt x="352" y="1081"/>
                    <a:pt x="384" y="1094"/>
                  </a:cubicBezTo>
                  <a:cubicBezTo>
                    <a:pt x="384" y="1016"/>
                    <a:pt x="384" y="1016"/>
                    <a:pt x="384" y="1016"/>
                  </a:cubicBezTo>
                  <a:cubicBezTo>
                    <a:pt x="336" y="1003"/>
                    <a:pt x="287" y="1006"/>
                    <a:pt x="239" y="1025"/>
                  </a:cubicBezTo>
                  <a:close/>
                  <a:moveTo>
                    <a:pt x="24" y="1025"/>
                  </a:moveTo>
                  <a:cubicBezTo>
                    <a:pt x="1" y="1034"/>
                    <a:pt x="1" y="1034"/>
                    <a:pt x="1" y="1034"/>
                  </a:cubicBezTo>
                  <a:cubicBezTo>
                    <a:pt x="1" y="1398"/>
                    <a:pt x="1" y="1398"/>
                    <a:pt x="1" y="1398"/>
                  </a:cubicBezTo>
                  <a:cubicBezTo>
                    <a:pt x="75" y="1398"/>
                    <a:pt x="75" y="1398"/>
                    <a:pt x="75" y="1398"/>
                  </a:cubicBezTo>
                  <a:cubicBezTo>
                    <a:pt x="75" y="1242"/>
                    <a:pt x="75" y="1242"/>
                    <a:pt x="75" y="1242"/>
                  </a:cubicBezTo>
                  <a:cubicBezTo>
                    <a:pt x="106" y="1242"/>
                    <a:pt x="148" y="1242"/>
                    <a:pt x="169" y="1242"/>
                  </a:cubicBezTo>
                  <a:cubicBezTo>
                    <a:pt x="169" y="1168"/>
                    <a:pt x="169" y="1168"/>
                    <a:pt x="169" y="1168"/>
                  </a:cubicBezTo>
                  <a:cubicBezTo>
                    <a:pt x="149" y="1168"/>
                    <a:pt x="106" y="1168"/>
                    <a:pt x="75" y="1168"/>
                  </a:cubicBezTo>
                  <a:cubicBezTo>
                    <a:pt x="75" y="1086"/>
                    <a:pt x="75" y="1086"/>
                    <a:pt x="75" y="1086"/>
                  </a:cubicBezTo>
                  <a:cubicBezTo>
                    <a:pt x="106" y="1079"/>
                    <a:pt x="137" y="1081"/>
                    <a:pt x="169" y="1094"/>
                  </a:cubicBezTo>
                  <a:cubicBezTo>
                    <a:pt x="169" y="1016"/>
                    <a:pt x="169" y="1016"/>
                    <a:pt x="169" y="1016"/>
                  </a:cubicBezTo>
                  <a:cubicBezTo>
                    <a:pt x="121" y="1003"/>
                    <a:pt x="72" y="1006"/>
                    <a:pt x="24" y="1025"/>
                  </a:cubicBezTo>
                  <a:close/>
                  <a:moveTo>
                    <a:pt x="460" y="920"/>
                  </a:moveTo>
                  <a:cubicBezTo>
                    <a:pt x="583" y="920"/>
                    <a:pt x="699" y="872"/>
                    <a:pt x="785" y="785"/>
                  </a:cubicBezTo>
                  <a:cubicBezTo>
                    <a:pt x="872" y="698"/>
                    <a:pt x="920" y="583"/>
                    <a:pt x="920" y="460"/>
                  </a:cubicBezTo>
                  <a:cubicBezTo>
                    <a:pt x="920" y="337"/>
                    <a:pt x="872" y="221"/>
                    <a:pt x="785" y="134"/>
                  </a:cubicBezTo>
                  <a:cubicBezTo>
                    <a:pt x="699" y="48"/>
                    <a:pt x="583" y="0"/>
                    <a:pt x="460" y="0"/>
                  </a:cubicBezTo>
                  <a:cubicBezTo>
                    <a:pt x="337" y="0"/>
                    <a:pt x="221" y="48"/>
                    <a:pt x="134" y="134"/>
                  </a:cubicBezTo>
                  <a:cubicBezTo>
                    <a:pt x="48" y="221"/>
                    <a:pt x="0" y="337"/>
                    <a:pt x="0" y="460"/>
                  </a:cubicBezTo>
                  <a:cubicBezTo>
                    <a:pt x="0" y="583"/>
                    <a:pt x="48" y="698"/>
                    <a:pt x="134" y="785"/>
                  </a:cubicBezTo>
                  <a:cubicBezTo>
                    <a:pt x="221" y="872"/>
                    <a:pt x="337" y="920"/>
                    <a:pt x="460" y="920"/>
                  </a:cubicBezTo>
                  <a:close/>
                  <a:moveTo>
                    <a:pt x="193" y="193"/>
                  </a:moveTo>
                  <a:cubicBezTo>
                    <a:pt x="264" y="122"/>
                    <a:pt x="359" y="82"/>
                    <a:pt x="460" y="82"/>
                  </a:cubicBezTo>
                  <a:cubicBezTo>
                    <a:pt x="561" y="82"/>
                    <a:pt x="656" y="122"/>
                    <a:pt x="727" y="193"/>
                  </a:cubicBezTo>
                  <a:cubicBezTo>
                    <a:pt x="798" y="264"/>
                    <a:pt x="838" y="359"/>
                    <a:pt x="838" y="460"/>
                  </a:cubicBezTo>
                  <a:cubicBezTo>
                    <a:pt x="838" y="561"/>
                    <a:pt x="798" y="656"/>
                    <a:pt x="727" y="727"/>
                  </a:cubicBezTo>
                  <a:cubicBezTo>
                    <a:pt x="656" y="798"/>
                    <a:pt x="561" y="837"/>
                    <a:pt x="460" y="837"/>
                  </a:cubicBezTo>
                  <a:cubicBezTo>
                    <a:pt x="359" y="837"/>
                    <a:pt x="264" y="798"/>
                    <a:pt x="193" y="727"/>
                  </a:cubicBezTo>
                  <a:cubicBezTo>
                    <a:pt x="122" y="656"/>
                    <a:pt x="82" y="561"/>
                    <a:pt x="82" y="460"/>
                  </a:cubicBezTo>
                  <a:cubicBezTo>
                    <a:pt x="82" y="359"/>
                    <a:pt x="122" y="264"/>
                    <a:pt x="193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D01082-8DF4-4179-B217-C4A44E0C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487"/>
              <a:ext cx="33" cy="49"/>
            </a:xfrm>
            <a:custGeom>
              <a:avLst/>
              <a:gdLst>
                <a:gd name="T0" fmla="*/ 10 w 33"/>
                <a:gd name="T1" fmla="*/ 20 h 49"/>
                <a:gd name="T2" fmla="*/ 28 w 33"/>
                <a:gd name="T3" fmla="*/ 20 h 49"/>
                <a:gd name="T4" fmla="*/ 28 w 33"/>
                <a:gd name="T5" fmla="*/ 29 h 49"/>
                <a:gd name="T6" fmla="*/ 10 w 33"/>
                <a:gd name="T7" fmla="*/ 29 h 49"/>
                <a:gd name="T8" fmla="*/ 10 w 33"/>
                <a:gd name="T9" fmla="*/ 49 h 49"/>
                <a:gd name="T10" fmla="*/ 0 w 33"/>
                <a:gd name="T11" fmla="*/ 49 h 49"/>
                <a:gd name="T12" fmla="*/ 0 w 33"/>
                <a:gd name="T13" fmla="*/ 0 h 49"/>
                <a:gd name="T14" fmla="*/ 33 w 33"/>
                <a:gd name="T15" fmla="*/ 0 h 49"/>
                <a:gd name="T16" fmla="*/ 33 w 33"/>
                <a:gd name="T17" fmla="*/ 9 h 49"/>
                <a:gd name="T18" fmla="*/ 10 w 33"/>
                <a:gd name="T19" fmla="*/ 9 h 49"/>
                <a:gd name="T20" fmla="*/ 10 w 33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9">
                  <a:moveTo>
                    <a:pt x="10" y="20"/>
                  </a:moveTo>
                  <a:lnTo>
                    <a:pt x="28" y="20"/>
                  </a:lnTo>
                  <a:lnTo>
                    <a:pt x="28" y="29"/>
                  </a:lnTo>
                  <a:lnTo>
                    <a:pt x="10" y="29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10" y="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198BC0-F972-4D63-A906-285A9305C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1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0 w 33"/>
                <a:gd name="T3" fmla="*/ 14 h 63"/>
                <a:gd name="T4" fmla="*/ 30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6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8 w 33"/>
                <a:gd name="T33" fmla="*/ 11 h 63"/>
                <a:gd name="T34" fmla="*/ 6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0" y="14"/>
                  </a:lnTo>
                  <a:lnTo>
                    <a:pt x="30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6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8" y="1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94B17E9-2311-490B-A631-73EEDAD1F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3487"/>
              <a:ext cx="39" cy="49"/>
            </a:xfrm>
            <a:custGeom>
              <a:avLst/>
              <a:gdLst>
                <a:gd name="T0" fmla="*/ 26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6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5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6" y="0"/>
                  </a:moveTo>
                  <a:cubicBezTo>
                    <a:pt x="48" y="0"/>
                    <a:pt x="70" y="11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5"/>
                    <a:pt x="44" y="17"/>
                    <a:pt x="25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BAF4FC9-56B0-4C78-8D08-19AE3DB3B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5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1 w 33"/>
                <a:gd name="T3" fmla="*/ 14 h 63"/>
                <a:gd name="T4" fmla="*/ 31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7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9 w 33"/>
                <a:gd name="T33" fmla="*/ 11 h 63"/>
                <a:gd name="T34" fmla="*/ 7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1" y="14"/>
                  </a:lnTo>
                  <a:lnTo>
                    <a:pt x="31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7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5992FE6-246C-425C-AECB-91E74D3C2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9" y="3487"/>
              <a:ext cx="39" cy="49"/>
            </a:xfrm>
            <a:custGeom>
              <a:avLst/>
              <a:gdLst>
                <a:gd name="T0" fmla="*/ 35 w 69"/>
                <a:gd name="T1" fmla="*/ 56 h 87"/>
                <a:gd name="T2" fmla="*/ 18 w 69"/>
                <a:gd name="T3" fmla="*/ 56 h 87"/>
                <a:gd name="T4" fmla="*/ 18 w 69"/>
                <a:gd name="T5" fmla="*/ 87 h 87"/>
                <a:gd name="T6" fmla="*/ 0 w 69"/>
                <a:gd name="T7" fmla="*/ 87 h 87"/>
                <a:gd name="T8" fmla="*/ 0 w 69"/>
                <a:gd name="T9" fmla="*/ 0 h 87"/>
                <a:gd name="T10" fmla="*/ 37 w 69"/>
                <a:gd name="T11" fmla="*/ 0 h 87"/>
                <a:gd name="T12" fmla="*/ 67 w 69"/>
                <a:gd name="T13" fmla="*/ 28 h 87"/>
                <a:gd name="T14" fmla="*/ 54 w 69"/>
                <a:gd name="T15" fmla="*/ 50 h 87"/>
                <a:gd name="T16" fmla="*/ 69 w 69"/>
                <a:gd name="T17" fmla="*/ 87 h 87"/>
                <a:gd name="T18" fmla="*/ 51 w 69"/>
                <a:gd name="T19" fmla="*/ 87 h 87"/>
                <a:gd name="T20" fmla="*/ 35 w 69"/>
                <a:gd name="T21" fmla="*/ 56 h 87"/>
                <a:gd name="T22" fmla="*/ 18 w 69"/>
                <a:gd name="T23" fmla="*/ 16 h 87"/>
                <a:gd name="T24" fmla="*/ 18 w 69"/>
                <a:gd name="T25" fmla="*/ 40 h 87"/>
                <a:gd name="T26" fmla="*/ 36 w 69"/>
                <a:gd name="T27" fmla="*/ 40 h 87"/>
                <a:gd name="T28" fmla="*/ 49 w 69"/>
                <a:gd name="T29" fmla="*/ 28 h 87"/>
                <a:gd name="T30" fmla="*/ 36 w 69"/>
                <a:gd name="T31" fmla="*/ 16 h 87"/>
                <a:gd name="T32" fmla="*/ 18 w 69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4" y="0"/>
                    <a:pt x="67" y="9"/>
                    <a:pt x="67" y="28"/>
                  </a:cubicBezTo>
                  <a:cubicBezTo>
                    <a:pt x="67" y="39"/>
                    <a:pt x="62" y="46"/>
                    <a:pt x="54" y="50"/>
                  </a:cubicBezTo>
                  <a:cubicBezTo>
                    <a:pt x="62" y="58"/>
                    <a:pt x="69" y="69"/>
                    <a:pt x="69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49" y="35"/>
                    <a:pt x="49" y="28"/>
                  </a:cubicBezTo>
                  <a:cubicBezTo>
                    <a:pt x="49" y="20"/>
                    <a:pt x="44" y="16"/>
                    <a:pt x="36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9E29585-5A6E-483B-90F0-DB7E7B722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3" y="3487"/>
              <a:ext cx="41" cy="49"/>
            </a:xfrm>
            <a:custGeom>
              <a:avLst/>
              <a:gdLst>
                <a:gd name="T0" fmla="*/ 48 w 73"/>
                <a:gd name="T1" fmla="*/ 0 h 87"/>
                <a:gd name="T2" fmla="*/ 73 w 73"/>
                <a:gd name="T3" fmla="*/ 87 h 87"/>
                <a:gd name="T4" fmla="*/ 55 w 73"/>
                <a:gd name="T5" fmla="*/ 87 h 87"/>
                <a:gd name="T6" fmla="*/ 53 w 73"/>
                <a:gd name="T7" fmla="*/ 67 h 87"/>
                <a:gd name="T8" fmla="*/ 19 w 73"/>
                <a:gd name="T9" fmla="*/ 67 h 87"/>
                <a:gd name="T10" fmla="*/ 18 w 73"/>
                <a:gd name="T11" fmla="*/ 87 h 87"/>
                <a:gd name="T12" fmla="*/ 0 w 73"/>
                <a:gd name="T13" fmla="*/ 87 h 87"/>
                <a:gd name="T14" fmla="*/ 25 w 73"/>
                <a:gd name="T15" fmla="*/ 0 h 87"/>
                <a:gd name="T16" fmla="*/ 48 w 73"/>
                <a:gd name="T17" fmla="*/ 0 h 87"/>
                <a:gd name="T18" fmla="*/ 50 w 73"/>
                <a:gd name="T19" fmla="*/ 51 h 87"/>
                <a:gd name="T20" fmla="*/ 36 w 73"/>
                <a:gd name="T21" fmla="*/ 15 h 87"/>
                <a:gd name="T22" fmla="*/ 22 w 73"/>
                <a:gd name="T23" fmla="*/ 51 h 87"/>
                <a:gd name="T24" fmla="*/ 50 w 73"/>
                <a:gd name="T2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8" y="0"/>
                  </a:moveTo>
                  <a:cubicBezTo>
                    <a:pt x="64" y="26"/>
                    <a:pt x="73" y="55"/>
                    <a:pt x="73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3"/>
                    <a:pt x="54" y="75"/>
                    <a:pt x="53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72"/>
                    <a:pt x="18" y="79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5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8" y="38"/>
                    <a:pt x="41" y="23"/>
                    <a:pt x="36" y="15"/>
                  </a:cubicBezTo>
                  <a:cubicBezTo>
                    <a:pt x="32" y="23"/>
                    <a:pt x="26" y="35"/>
                    <a:pt x="22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222C004-9880-4B96-8ACB-05D1FC9AC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3487"/>
              <a:ext cx="39" cy="49"/>
            </a:xfrm>
            <a:custGeom>
              <a:avLst/>
              <a:gdLst>
                <a:gd name="T0" fmla="*/ 25 w 39"/>
                <a:gd name="T1" fmla="*/ 49 h 49"/>
                <a:gd name="T2" fmla="*/ 15 w 39"/>
                <a:gd name="T3" fmla="*/ 49 h 49"/>
                <a:gd name="T4" fmla="*/ 15 w 39"/>
                <a:gd name="T5" fmla="*/ 9 h 49"/>
                <a:gd name="T6" fmla="*/ 0 w 39"/>
                <a:gd name="T7" fmla="*/ 9 h 49"/>
                <a:gd name="T8" fmla="*/ 0 w 39"/>
                <a:gd name="T9" fmla="*/ 0 h 49"/>
                <a:gd name="T10" fmla="*/ 39 w 39"/>
                <a:gd name="T11" fmla="*/ 0 h 49"/>
                <a:gd name="T12" fmla="*/ 39 w 39"/>
                <a:gd name="T13" fmla="*/ 9 h 49"/>
                <a:gd name="T14" fmla="*/ 25 w 39"/>
                <a:gd name="T15" fmla="*/ 9 h 49"/>
                <a:gd name="T16" fmla="*/ 25 w 3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9">
                  <a:moveTo>
                    <a:pt x="25" y="49"/>
                  </a:moveTo>
                  <a:lnTo>
                    <a:pt x="15" y="49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9A6406B-A186-4CF0-9E7B-02FA669E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3487"/>
              <a:ext cx="10" cy="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3048D91-3946-4F54-B8D9-93DCB3694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" y="3486"/>
              <a:ext cx="44" cy="50"/>
            </a:xfrm>
            <a:custGeom>
              <a:avLst/>
              <a:gdLst>
                <a:gd name="T0" fmla="*/ 0 w 77"/>
                <a:gd name="T1" fmla="*/ 44 h 89"/>
                <a:gd name="T2" fmla="*/ 38 w 77"/>
                <a:gd name="T3" fmla="*/ 0 h 89"/>
                <a:gd name="T4" fmla="*/ 77 w 77"/>
                <a:gd name="T5" fmla="*/ 44 h 89"/>
                <a:gd name="T6" fmla="*/ 38 w 77"/>
                <a:gd name="T7" fmla="*/ 89 h 89"/>
                <a:gd name="T8" fmla="*/ 0 w 77"/>
                <a:gd name="T9" fmla="*/ 44 h 89"/>
                <a:gd name="T10" fmla="*/ 19 w 77"/>
                <a:gd name="T11" fmla="*/ 44 h 89"/>
                <a:gd name="T12" fmla="*/ 38 w 77"/>
                <a:gd name="T13" fmla="*/ 74 h 89"/>
                <a:gd name="T14" fmla="*/ 58 w 77"/>
                <a:gd name="T15" fmla="*/ 44 h 89"/>
                <a:gd name="T16" fmla="*/ 38 w 77"/>
                <a:gd name="T17" fmla="*/ 15 h 89"/>
                <a:gd name="T18" fmla="*/ 19 w 77"/>
                <a:gd name="T1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9">
                  <a:moveTo>
                    <a:pt x="0" y="44"/>
                  </a:moveTo>
                  <a:cubicBezTo>
                    <a:pt x="0" y="18"/>
                    <a:pt x="14" y="0"/>
                    <a:pt x="38" y="0"/>
                  </a:cubicBezTo>
                  <a:cubicBezTo>
                    <a:pt x="63" y="0"/>
                    <a:pt x="77" y="18"/>
                    <a:pt x="77" y="44"/>
                  </a:cubicBezTo>
                  <a:cubicBezTo>
                    <a:pt x="77" y="71"/>
                    <a:pt x="63" y="89"/>
                    <a:pt x="38" y="89"/>
                  </a:cubicBezTo>
                  <a:cubicBezTo>
                    <a:pt x="14" y="89"/>
                    <a:pt x="0" y="71"/>
                    <a:pt x="0" y="44"/>
                  </a:cubicBezTo>
                  <a:close/>
                  <a:moveTo>
                    <a:pt x="19" y="44"/>
                  </a:moveTo>
                  <a:cubicBezTo>
                    <a:pt x="19" y="60"/>
                    <a:pt x="24" y="74"/>
                    <a:pt x="38" y="74"/>
                  </a:cubicBezTo>
                  <a:cubicBezTo>
                    <a:pt x="53" y="74"/>
                    <a:pt x="58" y="60"/>
                    <a:pt x="58" y="44"/>
                  </a:cubicBezTo>
                  <a:cubicBezTo>
                    <a:pt x="58" y="29"/>
                    <a:pt x="53" y="15"/>
                    <a:pt x="38" y="15"/>
                  </a:cubicBezTo>
                  <a:cubicBezTo>
                    <a:pt x="24" y="15"/>
                    <a:pt x="19" y="29"/>
                    <a:pt x="1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3D30FBF-C517-40CF-9996-59820D085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487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8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7 w 73"/>
                <a:gd name="T11" fmla="*/ 0 h 87"/>
                <a:gd name="T12" fmla="*/ 55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3"/>
                    <a:pt x="18" y="3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8"/>
                    <a:pt x="46" y="26"/>
                    <a:pt x="55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7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1" y="65"/>
                    <a:pt x="32" y="38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C8C9B6-A666-4D0F-884E-2E8720A0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562"/>
              <a:ext cx="34" cy="49"/>
            </a:xfrm>
            <a:custGeom>
              <a:avLst/>
              <a:gdLst>
                <a:gd name="T0" fmla="*/ 11 w 34"/>
                <a:gd name="T1" fmla="*/ 20 h 49"/>
                <a:gd name="T2" fmla="*/ 29 w 34"/>
                <a:gd name="T3" fmla="*/ 20 h 49"/>
                <a:gd name="T4" fmla="*/ 29 w 34"/>
                <a:gd name="T5" fmla="*/ 29 h 49"/>
                <a:gd name="T6" fmla="*/ 11 w 34"/>
                <a:gd name="T7" fmla="*/ 29 h 49"/>
                <a:gd name="T8" fmla="*/ 11 w 34"/>
                <a:gd name="T9" fmla="*/ 49 h 49"/>
                <a:gd name="T10" fmla="*/ 0 w 34"/>
                <a:gd name="T11" fmla="*/ 49 h 49"/>
                <a:gd name="T12" fmla="*/ 0 w 34"/>
                <a:gd name="T13" fmla="*/ 0 h 49"/>
                <a:gd name="T14" fmla="*/ 34 w 34"/>
                <a:gd name="T15" fmla="*/ 0 h 49"/>
                <a:gd name="T16" fmla="*/ 34 w 34"/>
                <a:gd name="T17" fmla="*/ 9 h 49"/>
                <a:gd name="T18" fmla="*/ 11 w 34"/>
                <a:gd name="T19" fmla="*/ 9 h 49"/>
                <a:gd name="T20" fmla="*/ 11 w 34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9">
                  <a:moveTo>
                    <a:pt x="11" y="20"/>
                  </a:moveTo>
                  <a:lnTo>
                    <a:pt x="29" y="20"/>
                  </a:lnTo>
                  <a:lnTo>
                    <a:pt x="29" y="29"/>
                  </a:lnTo>
                  <a:lnTo>
                    <a:pt x="11" y="29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11" y="9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49761D-D8C1-4659-B68B-5C6C41EA7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3562"/>
              <a:ext cx="38" cy="49"/>
            </a:xfrm>
            <a:custGeom>
              <a:avLst/>
              <a:gdLst>
                <a:gd name="T0" fmla="*/ 35 w 68"/>
                <a:gd name="T1" fmla="*/ 56 h 87"/>
                <a:gd name="T2" fmla="*/ 18 w 68"/>
                <a:gd name="T3" fmla="*/ 56 h 87"/>
                <a:gd name="T4" fmla="*/ 18 w 68"/>
                <a:gd name="T5" fmla="*/ 87 h 87"/>
                <a:gd name="T6" fmla="*/ 0 w 68"/>
                <a:gd name="T7" fmla="*/ 87 h 87"/>
                <a:gd name="T8" fmla="*/ 0 w 68"/>
                <a:gd name="T9" fmla="*/ 0 h 87"/>
                <a:gd name="T10" fmla="*/ 36 w 68"/>
                <a:gd name="T11" fmla="*/ 0 h 87"/>
                <a:gd name="T12" fmla="*/ 67 w 68"/>
                <a:gd name="T13" fmla="*/ 28 h 87"/>
                <a:gd name="T14" fmla="*/ 53 w 68"/>
                <a:gd name="T15" fmla="*/ 50 h 87"/>
                <a:gd name="T16" fmla="*/ 68 w 68"/>
                <a:gd name="T17" fmla="*/ 87 h 87"/>
                <a:gd name="T18" fmla="*/ 50 w 68"/>
                <a:gd name="T19" fmla="*/ 87 h 87"/>
                <a:gd name="T20" fmla="*/ 35 w 68"/>
                <a:gd name="T21" fmla="*/ 56 h 87"/>
                <a:gd name="T22" fmla="*/ 18 w 68"/>
                <a:gd name="T23" fmla="*/ 16 h 87"/>
                <a:gd name="T24" fmla="*/ 18 w 68"/>
                <a:gd name="T25" fmla="*/ 40 h 87"/>
                <a:gd name="T26" fmla="*/ 36 w 68"/>
                <a:gd name="T27" fmla="*/ 40 h 87"/>
                <a:gd name="T28" fmla="*/ 48 w 68"/>
                <a:gd name="T29" fmla="*/ 28 h 87"/>
                <a:gd name="T30" fmla="*/ 35 w 68"/>
                <a:gd name="T31" fmla="*/ 16 h 87"/>
                <a:gd name="T32" fmla="*/ 18 w 68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0"/>
                    <a:pt x="67" y="28"/>
                  </a:cubicBezTo>
                  <a:cubicBezTo>
                    <a:pt x="67" y="39"/>
                    <a:pt x="61" y="46"/>
                    <a:pt x="53" y="50"/>
                  </a:cubicBezTo>
                  <a:cubicBezTo>
                    <a:pt x="61" y="58"/>
                    <a:pt x="68" y="69"/>
                    <a:pt x="68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4" y="40"/>
                    <a:pt x="48" y="36"/>
                    <a:pt x="48" y="28"/>
                  </a:cubicBezTo>
                  <a:cubicBezTo>
                    <a:pt x="48" y="21"/>
                    <a:pt x="43" y="16"/>
                    <a:pt x="35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8B95DCA-7A71-4375-BB9F-5CCB8DBF7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3D40287-FC1F-48BE-AD48-F672CAF9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562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9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8 w 73"/>
                <a:gd name="T11" fmla="*/ 0 h 87"/>
                <a:gd name="T12" fmla="*/ 56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4"/>
                    <a:pt x="18" y="3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9"/>
                    <a:pt x="47" y="27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8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2" y="65"/>
                    <a:pt x="32" y="38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A9F8371-A5BB-439D-AE32-66964D24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561"/>
              <a:ext cx="41" cy="60"/>
            </a:xfrm>
            <a:custGeom>
              <a:avLst/>
              <a:gdLst>
                <a:gd name="T0" fmla="*/ 27 w 72"/>
                <a:gd name="T1" fmla="*/ 102 h 107"/>
                <a:gd name="T2" fmla="*/ 32 w 72"/>
                <a:gd name="T3" fmla="*/ 89 h 107"/>
                <a:gd name="T4" fmla="*/ 0 w 72"/>
                <a:gd name="T5" fmla="*/ 45 h 107"/>
                <a:gd name="T6" fmla="*/ 40 w 72"/>
                <a:gd name="T7" fmla="*/ 0 h 107"/>
                <a:gd name="T8" fmla="*/ 72 w 72"/>
                <a:gd name="T9" fmla="*/ 19 h 107"/>
                <a:gd name="T10" fmla="*/ 60 w 72"/>
                <a:gd name="T11" fmla="*/ 29 h 107"/>
                <a:gd name="T12" fmla="*/ 40 w 72"/>
                <a:gd name="T13" fmla="*/ 15 h 107"/>
                <a:gd name="T14" fmla="*/ 19 w 72"/>
                <a:gd name="T15" fmla="*/ 45 h 107"/>
                <a:gd name="T16" fmla="*/ 40 w 72"/>
                <a:gd name="T17" fmla="*/ 74 h 107"/>
                <a:gd name="T18" fmla="*/ 58 w 72"/>
                <a:gd name="T19" fmla="*/ 63 h 107"/>
                <a:gd name="T20" fmla="*/ 72 w 72"/>
                <a:gd name="T21" fmla="*/ 71 h 107"/>
                <a:gd name="T22" fmla="*/ 47 w 72"/>
                <a:gd name="T23" fmla="*/ 89 h 107"/>
                <a:gd name="T24" fmla="*/ 38 w 72"/>
                <a:gd name="T25" fmla="*/ 107 h 107"/>
                <a:gd name="T26" fmla="*/ 27 w 72"/>
                <a:gd name="T27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07">
                  <a:moveTo>
                    <a:pt x="27" y="102"/>
                  </a:moveTo>
                  <a:cubicBezTo>
                    <a:pt x="31" y="97"/>
                    <a:pt x="32" y="94"/>
                    <a:pt x="32" y="89"/>
                  </a:cubicBezTo>
                  <a:cubicBezTo>
                    <a:pt x="13" y="86"/>
                    <a:pt x="0" y="69"/>
                    <a:pt x="0" y="45"/>
                  </a:cubicBezTo>
                  <a:cubicBezTo>
                    <a:pt x="0" y="19"/>
                    <a:pt x="17" y="0"/>
                    <a:pt x="40" y="0"/>
                  </a:cubicBezTo>
                  <a:cubicBezTo>
                    <a:pt x="57" y="0"/>
                    <a:pt x="67" y="9"/>
                    <a:pt x="72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7" y="23"/>
                    <a:pt x="48" y="15"/>
                    <a:pt x="40" y="15"/>
                  </a:cubicBezTo>
                  <a:cubicBezTo>
                    <a:pt x="26" y="15"/>
                    <a:pt x="19" y="29"/>
                    <a:pt x="19" y="45"/>
                  </a:cubicBezTo>
                  <a:cubicBezTo>
                    <a:pt x="19" y="60"/>
                    <a:pt x="27" y="74"/>
                    <a:pt x="40" y="74"/>
                  </a:cubicBezTo>
                  <a:cubicBezTo>
                    <a:pt x="48" y="74"/>
                    <a:pt x="54" y="71"/>
                    <a:pt x="58" y="6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66" y="80"/>
                    <a:pt x="58" y="87"/>
                    <a:pt x="47" y="89"/>
                  </a:cubicBezTo>
                  <a:cubicBezTo>
                    <a:pt x="46" y="96"/>
                    <a:pt x="43" y="102"/>
                    <a:pt x="38" y="107"/>
                  </a:cubicBezTo>
                  <a:lnTo>
                    <a:pt x="27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9E03E2B-F1D8-4CB3-97D1-23FA18F91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1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FE14165-A54C-4EEE-8678-49BA5BC5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3562"/>
              <a:ext cx="10" cy="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E66B94-8CD4-4BD4-B6B9-ED2069AB0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3561"/>
              <a:ext cx="36" cy="50"/>
            </a:xfrm>
            <a:custGeom>
              <a:avLst/>
              <a:gdLst>
                <a:gd name="T0" fmla="*/ 0 w 64"/>
                <a:gd name="T1" fmla="*/ 73 h 89"/>
                <a:gd name="T2" fmla="*/ 12 w 64"/>
                <a:gd name="T3" fmla="*/ 62 h 89"/>
                <a:gd name="T4" fmla="*/ 34 w 64"/>
                <a:gd name="T5" fmla="*/ 74 h 89"/>
                <a:gd name="T6" fmla="*/ 47 w 64"/>
                <a:gd name="T7" fmla="*/ 64 h 89"/>
                <a:gd name="T8" fmla="*/ 4 w 64"/>
                <a:gd name="T9" fmla="*/ 24 h 89"/>
                <a:gd name="T10" fmla="*/ 33 w 64"/>
                <a:gd name="T11" fmla="*/ 0 h 89"/>
                <a:gd name="T12" fmla="*/ 63 w 64"/>
                <a:gd name="T13" fmla="*/ 14 h 89"/>
                <a:gd name="T14" fmla="*/ 53 w 64"/>
                <a:gd name="T15" fmla="*/ 25 h 89"/>
                <a:gd name="T16" fmla="*/ 33 w 64"/>
                <a:gd name="T17" fmla="*/ 15 h 89"/>
                <a:gd name="T18" fmla="*/ 22 w 64"/>
                <a:gd name="T19" fmla="*/ 24 h 89"/>
                <a:gd name="T20" fmla="*/ 64 w 64"/>
                <a:gd name="T21" fmla="*/ 63 h 89"/>
                <a:gd name="T22" fmla="*/ 33 w 64"/>
                <a:gd name="T23" fmla="*/ 89 h 89"/>
                <a:gd name="T24" fmla="*/ 0 w 64"/>
                <a:gd name="T2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9">
                  <a:moveTo>
                    <a:pt x="0" y="73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7" y="69"/>
                    <a:pt x="26" y="74"/>
                    <a:pt x="34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0"/>
                    <a:pt x="16" y="0"/>
                    <a:pt x="33" y="0"/>
                  </a:cubicBezTo>
                  <a:cubicBezTo>
                    <a:pt x="47" y="0"/>
                    <a:pt x="56" y="5"/>
                    <a:pt x="63" y="1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7" y="20"/>
                    <a:pt x="40" y="15"/>
                    <a:pt x="33" y="15"/>
                  </a:cubicBezTo>
                  <a:cubicBezTo>
                    <a:pt x="27" y="15"/>
                    <a:pt x="22" y="18"/>
                    <a:pt x="22" y="24"/>
                  </a:cubicBezTo>
                  <a:cubicBezTo>
                    <a:pt x="22" y="38"/>
                    <a:pt x="64" y="32"/>
                    <a:pt x="64" y="63"/>
                  </a:cubicBezTo>
                  <a:cubicBezTo>
                    <a:pt x="64" y="78"/>
                    <a:pt x="54" y="89"/>
                    <a:pt x="33" y="89"/>
                  </a:cubicBezTo>
                  <a:cubicBezTo>
                    <a:pt x="20" y="89"/>
                    <a:pt x="8" y="83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996D42C-2DF3-443B-B910-B79948E5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562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0 w 32"/>
                <a:gd name="T3" fmla="*/ 0 h 49"/>
                <a:gd name="T4" fmla="*/ 30 w 32"/>
                <a:gd name="T5" fmla="*/ 9 h 49"/>
                <a:gd name="T6" fmla="*/ 10 w 32"/>
                <a:gd name="T7" fmla="*/ 9 h 49"/>
                <a:gd name="T8" fmla="*/ 10 w 32"/>
                <a:gd name="T9" fmla="*/ 19 h 49"/>
                <a:gd name="T10" fmla="*/ 24 w 32"/>
                <a:gd name="T11" fmla="*/ 19 h 49"/>
                <a:gd name="T12" fmla="*/ 24 w 32"/>
                <a:gd name="T13" fmla="*/ 27 h 49"/>
                <a:gd name="T14" fmla="*/ 10 w 32"/>
                <a:gd name="T15" fmla="*/ 27 h 49"/>
                <a:gd name="T16" fmla="*/ 10 w 32"/>
                <a:gd name="T17" fmla="*/ 40 h 49"/>
                <a:gd name="T18" fmla="*/ 32 w 32"/>
                <a:gd name="T19" fmla="*/ 40 h 49"/>
                <a:gd name="T20" fmla="*/ 32 w 32"/>
                <a:gd name="T21" fmla="*/ 49 h 49"/>
                <a:gd name="T22" fmla="*/ 0 w 32"/>
                <a:gd name="T23" fmla="*/ 49 h 49"/>
                <a:gd name="T24" fmla="*/ 0 w 32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9">
                  <a:moveTo>
                    <a:pt x="0" y="0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2" y="40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D92BCD9-3558-43D0-B9B3-1865466B4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3562"/>
              <a:ext cx="39" cy="49"/>
            </a:xfrm>
            <a:custGeom>
              <a:avLst/>
              <a:gdLst>
                <a:gd name="T0" fmla="*/ 25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5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4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5" y="0"/>
                  </a:moveTo>
                  <a:cubicBezTo>
                    <a:pt x="48" y="0"/>
                    <a:pt x="70" y="12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6"/>
                    <a:pt x="43" y="17"/>
                    <a:pt x="24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4C529AD-A83F-4D3A-9854-F03D44B8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562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1 w 33"/>
                <a:gd name="T3" fmla="*/ 0 h 49"/>
                <a:gd name="T4" fmla="*/ 31 w 33"/>
                <a:gd name="T5" fmla="*/ 9 h 49"/>
                <a:gd name="T6" fmla="*/ 10 w 33"/>
                <a:gd name="T7" fmla="*/ 9 h 49"/>
                <a:gd name="T8" fmla="*/ 10 w 33"/>
                <a:gd name="T9" fmla="*/ 19 h 49"/>
                <a:gd name="T10" fmla="*/ 25 w 33"/>
                <a:gd name="T11" fmla="*/ 19 h 49"/>
                <a:gd name="T12" fmla="*/ 25 w 33"/>
                <a:gd name="T13" fmla="*/ 27 h 49"/>
                <a:gd name="T14" fmla="*/ 10 w 33"/>
                <a:gd name="T15" fmla="*/ 27 h 49"/>
                <a:gd name="T16" fmla="*/ 10 w 33"/>
                <a:gd name="T17" fmla="*/ 40 h 49"/>
                <a:gd name="T18" fmla="*/ 33 w 33"/>
                <a:gd name="T19" fmla="*/ 40 h 49"/>
                <a:gd name="T20" fmla="*/ 33 w 33"/>
                <a:gd name="T21" fmla="*/ 49 h 49"/>
                <a:gd name="T22" fmla="*/ 0 w 33"/>
                <a:gd name="T23" fmla="*/ 49 h 49"/>
                <a:gd name="T24" fmla="*/ 0 w 33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9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3" y="40"/>
                  </a:lnTo>
                  <a:lnTo>
                    <a:pt x="33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E1AB5C7-6391-4F64-82EB-320EA1FF4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1" y="3637"/>
              <a:ext cx="37" cy="48"/>
            </a:xfrm>
            <a:custGeom>
              <a:avLst/>
              <a:gdLst>
                <a:gd name="T0" fmla="*/ 0 w 65"/>
                <a:gd name="T1" fmla="*/ 0 h 86"/>
                <a:gd name="T2" fmla="*/ 35 w 65"/>
                <a:gd name="T3" fmla="*/ 0 h 86"/>
                <a:gd name="T4" fmla="*/ 62 w 65"/>
                <a:gd name="T5" fmla="*/ 21 h 86"/>
                <a:gd name="T6" fmla="*/ 52 w 65"/>
                <a:gd name="T7" fmla="*/ 38 h 86"/>
                <a:gd name="T8" fmla="*/ 52 w 65"/>
                <a:gd name="T9" fmla="*/ 39 h 86"/>
                <a:gd name="T10" fmla="*/ 65 w 65"/>
                <a:gd name="T11" fmla="*/ 58 h 86"/>
                <a:gd name="T12" fmla="*/ 33 w 65"/>
                <a:gd name="T13" fmla="*/ 86 h 86"/>
                <a:gd name="T14" fmla="*/ 0 w 65"/>
                <a:gd name="T15" fmla="*/ 86 h 86"/>
                <a:gd name="T16" fmla="*/ 0 w 65"/>
                <a:gd name="T17" fmla="*/ 0 h 86"/>
                <a:gd name="T18" fmla="*/ 34 w 65"/>
                <a:gd name="T19" fmla="*/ 33 h 86"/>
                <a:gd name="T20" fmla="*/ 43 w 65"/>
                <a:gd name="T21" fmla="*/ 23 h 86"/>
                <a:gd name="T22" fmla="*/ 34 w 65"/>
                <a:gd name="T23" fmla="*/ 15 h 86"/>
                <a:gd name="T24" fmla="*/ 18 w 65"/>
                <a:gd name="T25" fmla="*/ 15 h 86"/>
                <a:gd name="T26" fmla="*/ 18 w 65"/>
                <a:gd name="T27" fmla="*/ 33 h 86"/>
                <a:gd name="T28" fmla="*/ 34 w 65"/>
                <a:gd name="T29" fmla="*/ 33 h 86"/>
                <a:gd name="T30" fmla="*/ 34 w 65"/>
                <a:gd name="T31" fmla="*/ 71 h 86"/>
                <a:gd name="T32" fmla="*/ 47 w 65"/>
                <a:gd name="T33" fmla="*/ 59 h 86"/>
                <a:gd name="T34" fmla="*/ 34 w 65"/>
                <a:gd name="T35" fmla="*/ 47 h 86"/>
                <a:gd name="T36" fmla="*/ 18 w 65"/>
                <a:gd name="T37" fmla="*/ 47 h 86"/>
                <a:gd name="T38" fmla="*/ 18 w 65"/>
                <a:gd name="T39" fmla="*/ 71 h 86"/>
                <a:gd name="T40" fmla="*/ 34 w 65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2" y="0"/>
                    <a:pt x="62" y="10"/>
                    <a:pt x="62" y="21"/>
                  </a:cubicBezTo>
                  <a:cubicBezTo>
                    <a:pt x="62" y="28"/>
                    <a:pt x="60" y="33"/>
                    <a:pt x="52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9" y="42"/>
                    <a:pt x="65" y="49"/>
                    <a:pt x="65" y="58"/>
                  </a:cubicBezTo>
                  <a:cubicBezTo>
                    <a:pt x="65" y="77"/>
                    <a:pt x="52" y="86"/>
                    <a:pt x="33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1" y="33"/>
                    <a:pt x="43" y="28"/>
                    <a:pt x="43" y="23"/>
                  </a:cubicBezTo>
                  <a:cubicBezTo>
                    <a:pt x="43" y="18"/>
                    <a:pt x="40" y="15"/>
                    <a:pt x="34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4" y="71"/>
                  </a:moveTo>
                  <a:cubicBezTo>
                    <a:pt x="43" y="71"/>
                    <a:pt x="47" y="66"/>
                    <a:pt x="47" y="59"/>
                  </a:cubicBezTo>
                  <a:cubicBezTo>
                    <a:pt x="47" y="52"/>
                    <a:pt x="43" y="47"/>
                    <a:pt x="34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D7691FC-6E07-479C-B02D-D1FC87356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" y="3637"/>
              <a:ext cx="41" cy="48"/>
            </a:xfrm>
            <a:custGeom>
              <a:avLst/>
              <a:gdLst>
                <a:gd name="T0" fmla="*/ 47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7 w 73"/>
                <a:gd name="T17" fmla="*/ 0 h 86"/>
                <a:gd name="T18" fmla="*/ 50 w 73"/>
                <a:gd name="T19" fmla="*/ 51 h 86"/>
                <a:gd name="T20" fmla="*/ 35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7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7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5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916EE19-E320-447B-9147-1BC37E937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636"/>
              <a:ext cx="37" cy="50"/>
            </a:xfrm>
            <a:custGeom>
              <a:avLst/>
              <a:gdLst>
                <a:gd name="T0" fmla="*/ 0 w 64"/>
                <a:gd name="T1" fmla="*/ 73 h 90"/>
                <a:gd name="T2" fmla="*/ 11 w 64"/>
                <a:gd name="T3" fmla="*/ 63 h 90"/>
                <a:gd name="T4" fmla="*/ 33 w 64"/>
                <a:gd name="T5" fmla="*/ 74 h 90"/>
                <a:gd name="T6" fmla="*/ 47 w 64"/>
                <a:gd name="T7" fmla="*/ 64 h 90"/>
                <a:gd name="T8" fmla="*/ 4 w 64"/>
                <a:gd name="T9" fmla="*/ 24 h 90"/>
                <a:gd name="T10" fmla="*/ 33 w 64"/>
                <a:gd name="T11" fmla="*/ 0 h 90"/>
                <a:gd name="T12" fmla="*/ 63 w 64"/>
                <a:gd name="T13" fmla="*/ 14 h 90"/>
                <a:gd name="T14" fmla="*/ 52 w 64"/>
                <a:gd name="T15" fmla="*/ 26 h 90"/>
                <a:gd name="T16" fmla="*/ 32 w 64"/>
                <a:gd name="T17" fmla="*/ 15 h 90"/>
                <a:gd name="T18" fmla="*/ 21 w 64"/>
                <a:gd name="T19" fmla="*/ 24 h 90"/>
                <a:gd name="T20" fmla="*/ 64 w 64"/>
                <a:gd name="T21" fmla="*/ 63 h 90"/>
                <a:gd name="T22" fmla="*/ 33 w 64"/>
                <a:gd name="T23" fmla="*/ 90 h 90"/>
                <a:gd name="T24" fmla="*/ 0 w 64"/>
                <a:gd name="T25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0">
                  <a:moveTo>
                    <a:pt x="0" y="7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7" y="70"/>
                    <a:pt x="25" y="74"/>
                    <a:pt x="33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1"/>
                    <a:pt x="15" y="0"/>
                    <a:pt x="33" y="0"/>
                  </a:cubicBezTo>
                  <a:cubicBezTo>
                    <a:pt x="46" y="0"/>
                    <a:pt x="55" y="6"/>
                    <a:pt x="63" y="1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7" y="20"/>
                    <a:pt x="40" y="15"/>
                    <a:pt x="32" y="15"/>
                  </a:cubicBezTo>
                  <a:cubicBezTo>
                    <a:pt x="26" y="15"/>
                    <a:pt x="21" y="18"/>
                    <a:pt x="21" y="24"/>
                  </a:cubicBezTo>
                  <a:cubicBezTo>
                    <a:pt x="21" y="38"/>
                    <a:pt x="64" y="33"/>
                    <a:pt x="64" y="63"/>
                  </a:cubicBezTo>
                  <a:cubicBezTo>
                    <a:pt x="64" y="79"/>
                    <a:pt x="54" y="90"/>
                    <a:pt x="33" y="90"/>
                  </a:cubicBezTo>
                  <a:cubicBezTo>
                    <a:pt x="20" y="90"/>
                    <a:pt x="8" y="83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6B91E95-07EB-4713-AC80-D324004C9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637"/>
              <a:ext cx="42" cy="48"/>
            </a:xfrm>
            <a:custGeom>
              <a:avLst/>
              <a:gdLst>
                <a:gd name="T0" fmla="*/ 0 w 74"/>
                <a:gd name="T1" fmla="*/ 86 h 86"/>
                <a:gd name="T2" fmla="*/ 0 w 74"/>
                <a:gd name="T3" fmla="*/ 0 h 86"/>
                <a:gd name="T4" fmla="*/ 18 w 74"/>
                <a:gd name="T5" fmla="*/ 0 h 86"/>
                <a:gd name="T6" fmla="*/ 18 w 74"/>
                <a:gd name="T7" fmla="*/ 34 h 86"/>
                <a:gd name="T8" fmla="*/ 50 w 74"/>
                <a:gd name="T9" fmla="*/ 0 h 86"/>
                <a:gd name="T10" fmla="*/ 68 w 74"/>
                <a:gd name="T11" fmla="*/ 0 h 86"/>
                <a:gd name="T12" fmla="*/ 45 w 74"/>
                <a:gd name="T13" fmla="*/ 39 h 86"/>
                <a:gd name="T14" fmla="*/ 74 w 74"/>
                <a:gd name="T15" fmla="*/ 86 h 86"/>
                <a:gd name="T16" fmla="*/ 52 w 74"/>
                <a:gd name="T17" fmla="*/ 86 h 86"/>
                <a:gd name="T18" fmla="*/ 29 w 74"/>
                <a:gd name="T19" fmla="*/ 47 h 86"/>
                <a:gd name="T20" fmla="*/ 18 w 74"/>
                <a:gd name="T21" fmla="*/ 49 h 86"/>
                <a:gd name="T22" fmla="*/ 18 w 74"/>
                <a:gd name="T23" fmla="*/ 86 h 86"/>
                <a:gd name="T24" fmla="*/ 0 w 7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86">
                  <a:moveTo>
                    <a:pt x="0" y="8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7" y="30"/>
                    <a:pt x="49" y="13"/>
                    <a:pt x="5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6"/>
                    <a:pt x="58" y="30"/>
                    <a:pt x="45" y="3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5" y="48"/>
                    <a:pt x="22" y="49"/>
                    <a:pt x="18" y="49"/>
                  </a:cubicBezTo>
                  <a:cubicBezTo>
                    <a:pt x="18" y="86"/>
                    <a:pt x="18" y="86"/>
                    <a:pt x="18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1C7C146-F3D2-44B9-8576-0F0B39D2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637"/>
              <a:ext cx="33" cy="48"/>
            </a:xfrm>
            <a:custGeom>
              <a:avLst/>
              <a:gdLst>
                <a:gd name="T0" fmla="*/ 0 w 33"/>
                <a:gd name="T1" fmla="*/ 0 h 48"/>
                <a:gd name="T2" fmla="*/ 31 w 33"/>
                <a:gd name="T3" fmla="*/ 0 h 48"/>
                <a:gd name="T4" fmla="*/ 31 w 33"/>
                <a:gd name="T5" fmla="*/ 9 h 48"/>
                <a:gd name="T6" fmla="*/ 10 w 33"/>
                <a:gd name="T7" fmla="*/ 9 h 48"/>
                <a:gd name="T8" fmla="*/ 10 w 33"/>
                <a:gd name="T9" fmla="*/ 19 h 48"/>
                <a:gd name="T10" fmla="*/ 25 w 33"/>
                <a:gd name="T11" fmla="*/ 19 h 48"/>
                <a:gd name="T12" fmla="*/ 25 w 33"/>
                <a:gd name="T13" fmla="*/ 28 h 48"/>
                <a:gd name="T14" fmla="*/ 10 w 33"/>
                <a:gd name="T15" fmla="*/ 28 h 48"/>
                <a:gd name="T16" fmla="*/ 10 w 33"/>
                <a:gd name="T17" fmla="*/ 39 h 48"/>
                <a:gd name="T18" fmla="*/ 33 w 33"/>
                <a:gd name="T19" fmla="*/ 39 h 48"/>
                <a:gd name="T20" fmla="*/ 33 w 33"/>
                <a:gd name="T21" fmla="*/ 48 h 48"/>
                <a:gd name="T22" fmla="*/ 0 w 33"/>
                <a:gd name="T23" fmla="*/ 48 h 48"/>
                <a:gd name="T24" fmla="*/ 0 w 33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8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10" y="28"/>
                  </a:lnTo>
                  <a:lnTo>
                    <a:pt x="10" y="39"/>
                  </a:lnTo>
                  <a:lnTo>
                    <a:pt x="33" y="39"/>
                  </a:lnTo>
                  <a:lnTo>
                    <a:pt x="33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A6593E1-5933-41E1-9C6E-C9BEC932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3637"/>
              <a:ext cx="39" cy="48"/>
            </a:xfrm>
            <a:custGeom>
              <a:avLst/>
              <a:gdLst>
                <a:gd name="T0" fmla="*/ 25 w 39"/>
                <a:gd name="T1" fmla="*/ 48 h 48"/>
                <a:gd name="T2" fmla="*/ 15 w 39"/>
                <a:gd name="T3" fmla="*/ 48 h 48"/>
                <a:gd name="T4" fmla="*/ 15 w 39"/>
                <a:gd name="T5" fmla="*/ 9 h 48"/>
                <a:gd name="T6" fmla="*/ 0 w 39"/>
                <a:gd name="T7" fmla="*/ 9 h 48"/>
                <a:gd name="T8" fmla="*/ 0 w 39"/>
                <a:gd name="T9" fmla="*/ 0 h 48"/>
                <a:gd name="T10" fmla="*/ 39 w 39"/>
                <a:gd name="T11" fmla="*/ 0 h 48"/>
                <a:gd name="T12" fmla="*/ 39 w 39"/>
                <a:gd name="T13" fmla="*/ 9 h 48"/>
                <a:gd name="T14" fmla="*/ 25 w 39"/>
                <a:gd name="T15" fmla="*/ 9 h 48"/>
                <a:gd name="T16" fmla="*/ 25 w 3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8">
                  <a:moveTo>
                    <a:pt x="25" y="48"/>
                  </a:moveTo>
                  <a:lnTo>
                    <a:pt x="15" y="48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C9C2359-6D15-43DD-92FF-37399A949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3637"/>
              <a:ext cx="37" cy="48"/>
            </a:xfrm>
            <a:custGeom>
              <a:avLst/>
              <a:gdLst>
                <a:gd name="T0" fmla="*/ 0 w 64"/>
                <a:gd name="T1" fmla="*/ 0 h 86"/>
                <a:gd name="T2" fmla="*/ 34 w 64"/>
                <a:gd name="T3" fmla="*/ 0 h 86"/>
                <a:gd name="T4" fmla="*/ 61 w 64"/>
                <a:gd name="T5" fmla="*/ 21 h 86"/>
                <a:gd name="T6" fmla="*/ 51 w 64"/>
                <a:gd name="T7" fmla="*/ 38 h 86"/>
                <a:gd name="T8" fmla="*/ 51 w 64"/>
                <a:gd name="T9" fmla="*/ 39 h 86"/>
                <a:gd name="T10" fmla="*/ 64 w 64"/>
                <a:gd name="T11" fmla="*/ 58 h 86"/>
                <a:gd name="T12" fmla="*/ 32 w 64"/>
                <a:gd name="T13" fmla="*/ 86 h 86"/>
                <a:gd name="T14" fmla="*/ 0 w 64"/>
                <a:gd name="T15" fmla="*/ 86 h 86"/>
                <a:gd name="T16" fmla="*/ 0 w 64"/>
                <a:gd name="T17" fmla="*/ 0 h 86"/>
                <a:gd name="T18" fmla="*/ 34 w 64"/>
                <a:gd name="T19" fmla="*/ 33 h 86"/>
                <a:gd name="T20" fmla="*/ 42 w 64"/>
                <a:gd name="T21" fmla="*/ 23 h 86"/>
                <a:gd name="T22" fmla="*/ 33 w 64"/>
                <a:gd name="T23" fmla="*/ 15 h 86"/>
                <a:gd name="T24" fmla="*/ 18 w 64"/>
                <a:gd name="T25" fmla="*/ 15 h 86"/>
                <a:gd name="T26" fmla="*/ 18 w 64"/>
                <a:gd name="T27" fmla="*/ 33 h 86"/>
                <a:gd name="T28" fmla="*/ 34 w 64"/>
                <a:gd name="T29" fmla="*/ 33 h 86"/>
                <a:gd name="T30" fmla="*/ 33 w 64"/>
                <a:gd name="T31" fmla="*/ 71 h 86"/>
                <a:gd name="T32" fmla="*/ 46 w 64"/>
                <a:gd name="T33" fmla="*/ 59 h 86"/>
                <a:gd name="T34" fmla="*/ 33 w 64"/>
                <a:gd name="T35" fmla="*/ 47 h 86"/>
                <a:gd name="T36" fmla="*/ 18 w 64"/>
                <a:gd name="T37" fmla="*/ 47 h 86"/>
                <a:gd name="T38" fmla="*/ 18 w 64"/>
                <a:gd name="T39" fmla="*/ 71 h 86"/>
                <a:gd name="T40" fmla="*/ 33 w 64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86">
                  <a:moveTo>
                    <a:pt x="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1" y="0"/>
                    <a:pt x="61" y="10"/>
                    <a:pt x="61" y="21"/>
                  </a:cubicBezTo>
                  <a:cubicBezTo>
                    <a:pt x="61" y="28"/>
                    <a:pt x="59" y="33"/>
                    <a:pt x="51" y="3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8" y="42"/>
                    <a:pt x="64" y="49"/>
                    <a:pt x="64" y="58"/>
                  </a:cubicBezTo>
                  <a:cubicBezTo>
                    <a:pt x="64" y="77"/>
                    <a:pt x="52" y="86"/>
                    <a:pt x="32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0" y="33"/>
                    <a:pt x="42" y="28"/>
                    <a:pt x="42" y="23"/>
                  </a:cubicBezTo>
                  <a:cubicBezTo>
                    <a:pt x="42" y="18"/>
                    <a:pt x="39" y="15"/>
                    <a:pt x="33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3" y="71"/>
                  </a:moveTo>
                  <a:cubicBezTo>
                    <a:pt x="42" y="71"/>
                    <a:pt x="46" y="66"/>
                    <a:pt x="46" y="59"/>
                  </a:cubicBezTo>
                  <a:cubicBezTo>
                    <a:pt x="46" y="52"/>
                    <a:pt x="42" y="47"/>
                    <a:pt x="3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3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CF04082-4A33-4834-A45D-E5E97ACB5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" y="3637"/>
              <a:ext cx="41" cy="48"/>
            </a:xfrm>
            <a:custGeom>
              <a:avLst/>
              <a:gdLst>
                <a:gd name="T0" fmla="*/ 48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8 w 73"/>
                <a:gd name="T17" fmla="*/ 0 h 86"/>
                <a:gd name="T18" fmla="*/ 50 w 73"/>
                <a:gd name="T19" fmla="*/ 51 h 86"/>
                <a:gd name="T20" fmla="*/ 36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8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6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0F1B399-0AE2-4146-BA43-D1166249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DDF8F00-0342-406D-9BD5-8C6746D8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A5722224-257B-4EB0-9F98-C29503F31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92272" y="5378160"/>
            <a:ext cx="64074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300">
                <a:solidFill>
                  <a:srgbClr val="FFFFFF"/>
                </a:solidFill>
                <a:latin typeface="+mn-lt"/>
              </a:rPr>
              <a:t>117 rue du Château des Rentiers - 75013 Paris</a:t>
            </a:r>
          </a:p>
          <a:p>
            <a:pPr algn="ctr" eaLnBrk="1" hangingPunct="1">
              <a:defRPr/>
            </a:pPr>
            <a:r>
              <a:rPr lang="fr-FR" altLang="fr-FR" sz="1300">
                <a:solidFill>
                  <a:srgbClr val="FFFFFF"/>
                </a:solidFill>
                <a:latin typeface="+mn-lt"/>
              </a:rPr>
              <a:t>Tél. 01 53 94 25 00 - www.ffbb.com</a:t>
            </a:r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id="{BFA5B198-3C9D-4C43-916B-F097AF7F10C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1063" y="5905664"/>
            <a:ext cx="2809875" cy="298450"/>
            <a:chOff x="2955" y="2066"/>
            <a:chExt cx="1770" cy="188"/>
          </a:xfrm>
          <a:solidFill>
            <a:schemeClr val="bg1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45571CA-395E-433D-8362-A622DD1E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079"/>
              <a:ext cx="172" cy="172"/>
            </a:xfrm>
            <a:custGeom>
              <a:avLst/>
              <a:gdLst>
                <a:gd name="T0" fmla="*/ 0 w 72"/>
                <a:gd name="T1" fmla="*/ 54 h 70"/>
                <a:gd name="T2" fmla="*/ 0 w 72"/>
                <a:gd name="T3" fmla="*/ 53 h 70"/>
                <a:gd name="T4" fmla="*/ 2 w 72"/>
                <a:gd name="T5" fmla="*/ 52 h 70"/>
                <a:gd name="T6" fmla="*/ 15 w 72"/>
                <a:gd name="T7" fmla="*/ 42 h 70"/>
                <a:gd name="T8" fmla="*/ 12 w 72"/>
                <a:gd name="T9" fmla="*/ 35 h 70"/>
                <a:gd name="T10" fmla="*/ 12 w 72"/>
                <a:gd name="T11" fmla="*/ 35 h 70"/>
                <a:gd name="T12" fmla="*/ 9 w 72"/>
                <a:gd name="T13" fmla="*/ 33 h 70"/>
                <a:gd name="T14" fmla="*/ 10 w 72"/>
                <a:gd name="T15" fmla="*/ 28 h 70"/>
                <a:gd name="T16" fmla="*/ 15 w 72"/>
                <a:gd name="T17" fmla="*/ 29 h 70"/>
                <a:gd name="T18" fmla="*/ 17 w 72"/>
                <a:gd name="T19" fmla="*/ 28 h 70"/>
                <a:gd name="T20" fmla="*/ 17 w 72"/>
                <a:gd name="T21" fmla="*/ 18 h 70"/>
                <a:gd name="T22" fmla="*/ 25 w 72"/>
                <a:gd name="T23" fmla="*/ 4 h 70"/>
                <a:gd name="T24" fmla="*/ 47 w 72"/>
                <a:gd name="T25" fmla="*/ 4 h 70"/>
                <a:gd name="T26" fmla="*/ 56 w 72"/>
                <a:gd name="T27" fmla="*/ 17 h 70"/>
                <a:gd name="T28" fmla="*/ 56 w 72"/>
                <a:gd name="T29" fmla="*/ 27 h 70"/>
                <a:gd name="T30" fmla="*/ 57 w 72"/>
                <a:gd name="T31" fmla="*/ 29 h 70"/>
                <a:gd name="T32" fmla="*/ 63 w 72"/>
                <a:gd name="T33" fmla="*/ 28 h 70"/>
                <a:gd name="T34" fmla="*/ 65 w 72"/>
                <a:gd name="T35" fmla="*/ 31 h 70"/>
                <a:gd name="T36" fmla="*/ 64 w 72"/>
                <a:gd name="T37" fmla="*/ 33 h 70"/>
                <a:gd name="T38" fmla="*/ 61 w 72"/>
                <a:gd name="T39" fmla="*/ 35 h 70"/>
                <a:gd name="T40" fmla="*/ 58 w 72"/>
                <a:gd name="T41" fmla="*/ 36 h 70"/>
                <a:gd name="T42" fmla="*/ 57 w 72"/>
                <a:gd name="T43" fmla="*/ 39 h 70"/>
                <a:gd name="T44" fmla="*/ 70 w 72"/>
                <a:gd name="T45" fmla="*/ 51 h 70"/>
                <a:gd name="T46" fmla="*/ 72 w 72"/>
                <a:gd name="T47" fmla="*/ 53 h 70"/>
                <a:gd name="T48" fmla="*/ 72 w 72"/>
                <a:gd name="T49" fmla="*/ 54 h 70"/>
                <a:gd name="T50" fmla="*/ 69 w 72"/>
                <a:gd name="T51" fmla="*/ 56 h 70"/>
                <a:gd name="T52" fmla="*/ 65 w 72"/>
                <a:gd name="T53" fmla="*/ 57 h 70"/>
                <a:gd name="T54" fmla="*/ 62 w 72"/>
                <a:gd name="T55" fmla="*/ 60 h 70"/>
                <a:gd name="T56" fmla="*/ 59 w 72"/>
                <a:gd name="T57" fmla="*/ 62 h 70"/>
                <a:gd name="T58" fmla="*/ 58 w 72"/>
                <a:gd name="T59" fmla="*/ 62 h 70"/>
                <a:gd name="T60" fmla="*/ 47 w 72"/>
                <a:gd name="T61" fmla="*/ 65 h 70"/>
                <a:gd name="T62" fmla="*/ 45 w 72"/>
                <a:gd name="T63" fmla="*/ 66 h 70"/>
                <a:gd name="T64" fmla="*/ 29 w 72"/>
                <a:gd name="T65" fmla="*/ 66 h 70"/>
                <a:gd name="T66" fmla="*/ 24 w 72"/>
                <a:gd name="T67" fmla="*/ 64 h 70"/>
                <a:gd name="T68" fmla="*/ 20 w 72"/>
                <a:gd name="T69" fmla="*/ 62 h 70"/>
                <a:gd name="T70" fmla="*/ 13 w 72"/>
                <a:gd name="T71" fmla="*/ 63 h 70"/>
                <a:gd name="T72" fmla="*/ 11 w 72"/>
                <a:gd name="T73" fmla="*/ 61 h 70"/>
                <a:gd name="T74" fmla="*/ 7 w 72"/>
                <a:gd name="T75" fmla="*/ 57 h 70"/>
                <a:gd name="T76" fmla="*/ 3 w 72"/>
                <a:gd name="T77" fmla="*/ 56 h 70"/>
                <a:gd name="T78" fmla="*/ 0 w 72"/>
                <a:gd name="T79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0"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8" y="50"/>
                    <a:pt x="12" y="47"/>
                    <a:pt x="15" y="42"/>
                  </a:cubicBezTo>
                  <a:cubicBezTo>
                    <a:pt x="17" y="38"/>
                    <a:pt x="17" y="37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4"/>
                    <a:pt x="10" y="34"/>
                    <a:pt x="9" y="33"/>
                  </a:cubicBezTo>
                  <a:cubicBezTo>
                    <a:pt x="7" y="31"/>
                    <a:pt x="8" y="29"/>
                    <a:pt x="10" y="28"/>
                  </a:cubicBezTo>
                  <a:cubicBezTo>
                    <a:pt x="12" y="28"/>
                    <a:pt x="14" y="29"/>
                    <a:pt x="15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4"/>
                    <a:pt x="17" y="21"/>
                    <a:pt x="17" y="18"/>
                  </a:cubicBezTo>
                  <a:cubicBezTo>
                    <a:pt x="17" y="12"/>
                    <a:pt x="20" y="7"/>
                    <a:pt x="25" y="4"/>
                  </a:cubicBezTo>
                  <a:cubicBezTo>
                    <a:pt x="32" y="0"/>
                    <a:pt x="40" y="0"/>
                    <a:pt x="47" y="4"/>
                  </a:cubicBezTo>
                  <a:cubicBezTo>
                    <a:pt x="52" y="7"/>
                    <a:pt x="55" y="11"/>
                    <a:pt x="56" y="17"/>
                  </a:cubicBezTo>
                  <a:cubicBezTo>
                    <a:pt x="56" y="20"/>
                    <a:pt x="56" y="24"/>
                    <a:pt x="56" y="27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9" y="29"/>
                    <a:pt x="61" y="28"/>
                    <a:pt x="63" y="28"/>
                  </a:cubicBezTo>
                  <a:cubicBezTo>
                    <a:pt x="64" y="29"/>
                    <a:pt x="65" y="30"/>
                    <a:pt x="65" y="31"/>
                  </a:cubicBezTo>
                  <a:cubicBezTo>
                    <a:pt x="65" y="32"/>
                    <a:pt x="64" y="33"/>
                    <a:pt x="64" y="33"/>
                  </a:cubicBezTo>
                  <a:cubicBezTo>
                    <a:pt x="63" y="34"/>
                    <a:pt x="62" y="34"/>
                    <a:pt x="61" y="35"/>
                  </a:cubicBezTo>
                  <a:cubicBezTo>
                    <a:pt x="60" y="35"/>
                    <a:pt x="59" y="35"/>
                    <a:pt x="58" y="36"/>
                  </a:cubicBezTo>
                  <a:cubicBezTo>
                    <a:pt x="56" y="37"/>
                    <a:pt x="56" y="38"/>
                    <a:pt x="57" y="39"/>
                  </a:cubicBezTo>
                  <a:cubicBezTo>
                    <a:pt x="59" y="45"/>
                    <a:pt x="64" y="50"/>
                    <a:pt x="70" y="51"/>
                  </a:cubicBezTo>
                  <a:cubicBezTo>
                    <a:pt x="71" y="52"/>
                    <a:pt x="72" y="52"/>
                    <a:pt x="72" y="53"/>
                  </a:cubicBezTo>
                  <a:cubicBezTo>
                    <a:pt x="72" y="53"/>
                    <a:pt x="72" y="53"/>
                    <a:pt x="72" y="54"/>
                  </a:cubicBezTo>
                  <a:cubicBezTo>
                    <a:pt x="72" y="55"/>
                    <a:pt x="70" y="56"/>
                    <a:pt x="69" y="56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3" y="58"/>
                    <a:pt x="62" y="58"/>
                    <a:pt x="62" y="60"/>
                  </a:cubicBezTo>
                  <a:cubicBezTo>
                    <a:pt x="62" y="62"/>
                    <a:pt x="61" y="63"/>
                    <a:pt x="59" y="62"/>
                  </a:cubicBezTo>
                  <a:cubicBezTo>
                    <a:pt x="59" y="62"/>
                    <a:pt x="58" y="62"/>
                    <a:pt x="58" y="62"/>
                  </a:cubicBezTo>
                  <a:cubicBezTo>
                    <a:pt x="54" y="62"/>
                    <a:pt x="50" y="62"/>
                    <a:pt x="47" y="65"/>
                  </a:cubicBezTo>
                  <a:cubicBezTo>
                    <a:pt x="46" y="65"/>
                    <a:pt x="46" y="65"/>
                    <a:pt x="45" y="66"/>
                  </a:cubicBezTo>
                  <a:cubicBezTo>
                    <a:pt x="40" y="69"/>
                    <a:pt x="34" y="70"/>
                    <a:pt x="29" y="66"/>
                  </a:cubicBezTo>
                  <a:cubicBezTo>
                    <a:pt x="27" y="66"/>
                    <a:pt x="26" y="65"/>
                    <a:pt x="24" y="64"/>
                  </a:cubicBezTo>
                  <a:cubicBezTo>
                    <a:pt x="23" y="63"/>
                    <a:pt x="22" y="62"/>
                    <a:pt x="20" y="62"/>
                  </a:cubicBezTo>
                  <a:cubicBezTo>
                    <a:pt x="18" y="62"/>
                    <a:pt x="16" y="62"/>
                    <a:pt x="13" y="63"/>
                  </a:cubicBezTo>
                  <a:cubicBezTo>
                    <a:pt x="12" y="63"/>
                    <a:pt x="11" y="62"/>
                    <a:pt x="11" y="61"/>
                  </a:cubicBezTo>
                  <a:cubicBezTo>
                    <a:pt x="11" y="58"/>
                    <a:pt x="9" y="57"/>
                    <a:pt x="7" y="57"/>
                  </a:cubicBezTo>
                  <a:cubicBezTo>
                    <a:pt x="5" y="57"/>
                    <a:pt x="4" y="57"/>
                    <a:pt x="3" y="56"/>
                  </a:cubicBezTo>
                  <a:cubicBezTo>
                    <a:pt x="2" y="56"/>
                    <a:pt x="1" y="55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350B824C-2EA4-41F5-AB9F-B4C2414C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098"/>
              <a:ext cx="152" cy="136"/>
            </a:xfrm>
            <a:custGeom>
              <a:avLst/>
              <a:gdLst>
                <a:gd name="T0" fmla="*/ 64 w 64"/>
                <a:gd name="T1" fmla="*/ 7 h 55"/>
                <a:gd name="T2" fmla="*/ 57 w 64"/>
                <a:gd name="T3" fmla="*/ 8 h 55"/>
                <a:gd name="T4" fmla="*/ 61 w 64"/>
                <a:gd name="T5" fmla="*/ 6 h 55"/>
                <a:gd name="T6" fmla="*/ 63 w 64"/>
                <a:gd name="T7" fmla="*/ 2 h 55"/>
                <a:gd name="T8" fmla="*/ 63 w 64"/>
                <a:gd name="T9" fmla="*/ 1 h 55"/>
                <a:gd name="T10" fmla="*/ 62 w 64"/>
                <a:gd name="T11" fmla="*/ 1 h 55"/>
                <a:gd name="T12" fmla="*/ 55 w 64"/>
                <a:gd name="T13" fmla="*/ 4 h 55"/>
                <a:gd name="T14" fmla="*/ 54 w 64"/>
                <a:gd name="T15" fmla="*/ 4 h 55"/>
                <a:gd name="T16" fmla="*/ 54 w 64"/>
                <a:gd name="T17" fmla="*/ 3 h 55"/>
                <a:gd name="T18" fmla="*/ 50 w 64"/>
                <a:gd name="T19" fmla="*/ 1 h 55"/>
                <a:gd name="T20" fmla="*/ 44 w 64"/>
                <a:gd name="T21" fmla="*/ 0 h 55"/>
                <a:gd name="T22" fmla="*/ 39 w 64"/>
                <a:gd name="T23" fmla="*/ 2 h 55"/>
                <a:gd name="T24" fmla="*/ 34 w 64"/>
                <a:gd name="T25" fmla="*/ 5 h 55"/>
                <a:gd name="T26" fmla="*/ 32 w 64"/>
                <a:gd name="T27" fmla="*/ 11 h 55"/>
                <a:gd name="T28" fmla="*/ 32 w 64"/>
                <a:gd name="T29" fmla="*/ 16 h 55"/>
                <a:gd name="T30" fmla="*/ 31 w 64"/>
                <a:gd name="T31" fmla="*/ 16 h 55"/>
                <a:gd name="T32" fmla="*/ 5 w 64"/>
                <a:gd name="T33" fmla="*/ 3 h 55"/>
                <a:gd name="T34" fmla="*/ 4 w 64"/>
                <a:gd name="T35" fmla="*/ 3 h 55"/>
                <a:gd name="T36" fmla="*/ 7 w 64"/>
                <a:gd name="T37" fmla="*/ 19 h 55"/>
                <a:gd name="T38" fmla="*/ 8 w 64"/>
                <a:gd name="T39" fmla="*/ 20 h 55"/>
                <a:gd name="T40" fmla="*/ 3 w 64"/>
                <a:gd name="T41" fmla="*/ 19 h 55"/>
                <a:gd name="T42" fmla="*/ 3 w 64"/>
                <a:gd name="T43" fmla="*/ 19 h 55"/>
                <a:gd name="T44" fmla="*/ 3 w 64"/>
                <a:gd name="T45" fmla="*/ 21 h 55"/>
                <a:gd name="T46" fmla="*/ 11 w 64"/>
                <a:gd name="T47" fmla="*/ 31 h 55"/>
                <a:gd name="T48" fmla="*/ 13 w 64"/>
                <a:gd name="T49" fmla="*/ 32 h 55"/>
                <a:gd name="T50" fmla="*/ 8 w 64"/>
                <a:gd name="T51" fmla="*/ 32 h 55"/>
                <a:gd name="T52" fmla="*/ 7 w 64"/>
                <a:gd name="T53" fmla="*/ 32 h 55"/>
                <a:gd name="T54" fmla="*/ 18 w 64"/>
                <a:gd name="T55" fmla="*/ 41 h 55"/>
                <a:gd name="T56" fmla="*/ 19 w 64"/>
                <a:gd name="T57" fmla="*/ 41 h 55"/>
                <a:gd name="T58" fmla="*/ 19 w 64"/>
                <a:gd name="T59" fmla="*/ 41 h 55"/>
                <a:gd name="T60" fmla="*/ 12 w 64"/>
                <a:gd name="T61" fmla="*/ 45 h 55"/>
                <a:gd name="T62" fmla="*/ 1 w 64"/>
                <a:gd name="T63" fmla="*/ 47 h 55"/>
                <a:gd name="T64" fmla="*/ 0 w 64"/>
                <a:gd name="T65" fmla="*/ 47 h 55"/>
                <a:gd name="T66" fmla="*/ 1 w 64"/>
                <a:gd name="T67" fmla="*/ 47 h 55"/>
                <a:gd name="T68" fmla="*/ 3 w 64"/>
                <a:gd name="T69" fmla="*/ 48 h 55"/>
                <a:gd name="T70" fmla="*/ 10 w 64"/>
                <a:gd name="T71" fmla="*/ 51 h 55"/>
                <a:gd name="T72" fmla="*/ 48 w 64"/>
                <a:gd name="T73" fmla="*/ 42 h 55"/>
                <a:gd name="T74" fmla="*/ 58 w 64"/>
                <a:gd name="T75" fmla="*/ 14 h 55"/>
                <a:gd name="T76" fmla="*/ 59 w 64"/>
                <a:gd name="T77" fmla="*/ 13 h 55"/>
                <a:gd name="T78" fmla="*/ 64 w 64"/>
                <a:gd name="T79" fmla="*/ 8 h 55"/>
                <a:gd name="T80" fmla="*/ 64 w 64"/>
                <a:gd name="T81" fmla="*/ 7 h 55"/>
                <a:gd name="T82" fmla="*/ 64 w 64"/>
                <a:gd name="T83" fmla="*/ 7 h 55"/>
                <a:gd name="T84" fmla="*/ 64 w 64"/>
                <a:gd name="T8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55">
                  <a:moveTo>
                    <a:pt x="64" y="7"/>
                  </a:moveTo>
                  <a:cubicBezTo>
                    <a:pt x="62" y="7"/>
                    <a:pt x="60" y="8"/>
                    <a:pt x="57" y="8"/>
                  </a:cubicBezTo>
                  <a:cubicBezTo>
                    <a:pt x="58" y="8"/>
                    <a:pt x="60" y="6"/>
                    <a:pt x="61" y="6"/>
                  </a:cubicBezTo>
                  <a:cubicBezTo>
                    <a:pt x="62" y="4"/>
                    <a:pt x="62" y="3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0" y="3"/>
                    <a:pt x="57" y="4"/>
                    <a:pt x="55" y="4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2" y="2"/>
                    <a:pt x="51" y="2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37" y="3"/>
                    <a:pt x="36" y="4"/>
                    <a:pt x="34" y="5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1" y="12"/>
                    <a:pt x="31" y="14"/>
                    <a:pt x="32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21" y="15"/>
                    <a:pt x="12" y="11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1" y="8"/>
                    <a:pt x="3" y="15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6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5"/>
                    <a:pt x="7" y="30"/>
                    <a:pt x="11" y="31"/>
                  </a:cubicBezTo>
                  <a:cubicBezTo>
                    <a:pt x="12" y="31"/>
                    <a:pt x="12" y="32"/>
                    <a:pt x="13" y="32"/>
                  </a:cubicBezTo>
                  <a:cubicBezTo>
                    <a:pt x="12" y="32"/>
                    <a:pt x="11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0" y="38"/>
                    <a:pt x="14" y="40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3"/>
                    <a:pt x="14" y="45"/>
                    <a:pt x="12" y="45"/>
                  </a:cubicBezTo>
                  <a:cubicBezTo>
                    <a:pt x="9" y="46"/>
                    <a:pt x="5" y="47"/>
                    <a:pt x="1" y="47"/>
                  </a:cubicBezTo>
                  <a:cubicBezTo>
                    <a:pt x="1" y="46"/>
                    <a:pt x="1" y="47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8"/>
                    <a:pt x="3" y="48"/>
                  </a:cubicBezTo>
                  <a:cubicBezTo>
                    <a:pt x="5" y="50"/>
                    <a:pt x="8" y="51"/>
                    <a:pt x="10" y="51"/>
                  </a:cubicBezTo>
                  <a:cubicBezTo>
                    <a:pt x="23" y="55"/>
                    <a:pt x="38" y="52"/>
                    <a:pt x="48" y="42"/>
                  </a:cubicBezTo>
                  <a:cubicBezTo>
                    <a:pt x="55" y="35"/>
                    <a:pt x="58" y="24"/>
                    <a:pt x="58" y="14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61" y="11"/>
                    <a:pt x="62" y="10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6"/>
                    <a:pt x="64" y="6"/>
                    <a:pt x="6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0A2FE9D8-BD00-4406-92D4-A0E59D609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0" y="2108"/>
              <a:ext cx="152" cy="111"/>
            </a:xfrm>
            <a:custGeom>
              <a:avLst/>
              <a:gdLst>
                <a:gd name="T0" fmla="*/ 64 w 64"/>
                <a:gd name="T1" fmla="*/ 14 h 45"/>
                <a:gd name="T2" fmla="*/ 50 w 64"/>
                <a:gd name="T3" fmla="*/ 0 h 45"/>
                <a:gd name="T4" fmla="*/ 14 w 64"/>
                <a:gd name="T5" fmla="*/ 0 h 45"/>
                <a:gd name="T6" fmla="*/ 0 w 64"/>
                <a:gd name="T7" fmla="*/ 14 h 45"/>
                <a:gd name="T8" fmla="*/ 0 w 64"/>
                <a:gd name="T9" fmla="*/ 31 h 45"/>
                <a:gd name="T10" fmla="*/ 14 w 64"/>
                <a:gd name="T11" fmla="*/ 45 h 45"/>
                <a:gd name="T12" fmla="*/ 50 w 64"/>
                <a:gd name="T13" fmla="*/ 45 h 45"/>
                <a:gd name="T14" fmla="*/ 64 w 64"/>
                <a:gd name="T15" fmla="*/ 31 h 45"/>
                <a:gd name="T16" fmla="*/ 64 w 64"/>
                <a:gd name="T17" fmla="*/ 14 h 45"/>
                <a:gd name="T18" fmla="*/ 42 w 64"/>
                <a:gd name="T19" fmla="*/ 24 h 45"/>
                <a:gd name="T20" fmla="*/ 26 w 64"/>
                <a:gd name="T21" fmla="*/ 32 h 45"/>
                <a:gd name="T22" fmla="*/ 24 w 64"/>
                <a:gd name="T23" fmla="*/ 31 h 45"/>
                <a:gd name="T24" fmla="*/ 24 w 64"/>
                <a:gd name="T25" fmla="*/ 15 h 45"/>
                <a:gd name="T26" fmla="*/ 26 w 64"/>
                <a:gd name="T27" fmla="*/ 14 h 45"/>
                <a:gd name="T28" fmla="*/ 42 w 64"/>
                <a:gd name="T29" fmla="*/ 22 h 45"/>
                <a:gd name="T30" fmla="*/ 42 w 64"/>
                <a:gd name="T3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5">
                  <a:moveTo>
                    <a:pt x="64" y="14"/>
                  </a:moveTo>
                  <a:cubicBezTo>
                    <a:pt x="64" y="7"/>
                    <a:pt x="57" y="0"/>
                    <a:pt x="5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7" y="45"/>
                    <a:pt x="64" y="39"/>
                    <a:pt x="64" y="31"/>
                  </a:cubicBezTo>
                  <a:lnTo>
                    <a:pt x="64" y="14"/>
                  </a:lnTo>
                  <a:close/>
                  <a:moveTo>
                    <a:pt x="42" y="24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4" y="32"/>
                    <a:pt x="24" y="31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6" y="14"/>
                    <a:pt x="26" y="14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3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DE6A1C81-6257-499D-966A-C5A16514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111"/>
              <a:ext cx="19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F4631EB7-7AC7-4F0F-B8EF-4FA7996F46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0" y="2123"/>
              <a:ext cx="78" cy="81"/>
            </a:xfrm>
            <a:custGeom>
              <a:avLst/>
              <a:gdLst>
                <a:gd name="T0" fmla="*/ 17 w 33"/>
                <a:gd name="T1" fmla="*/ 0 h 33"/>
                <a:gd name="T2" fmla="*/ 0 w 33"/>
                <a:gd name="T3" fmla="*/ 17 h 33"/>
                <a:gd name="T4" fmla="*/ 17 w 33"/>
                <a:gd name="T5" fmla="*/ 33 h 33"/>
                <a:gd name="T6" fmla="*/ 33 w 33"/>
                <a:gd name="T7" fmla="*/ 17 h 33"/>
                <a:gd name="T8" fmla="*/ 17 w 33"/>
                <a:gd name="T9" fmla="*/ 0 h 33"/>
                <a:gd name="T10" fmla="*/ 17 w 33"/>
                <a:gd name="T11" fmla="*/ 27 h 33"/>
                <a:gd name="T12" fmla="*/ 6 w 33"/>
                <a:gd name="T13" fmla="*/ 17 h 33"/>
                <a:gd name="T14" fmla="*/ 17 w 33"/>
                <a:gd name="T15" fmla="*/ 6 h 33"/>
                <a:gd name="T16" fmla="*/ 27 w 33"/>
                <a:gd name="T17" fmla="*/ 17 h 33"/>
                <a:gd name="T18" fmla="*/ 17 w 33"/>
                <a:gd name="T1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7" y="33"/>
                  </a:cubicBezTo>
                  <a:cubicBezTo>
                    <a:pt x="26" y="33"/>
                    <a:pt x="33" y="26"/>
                    <a:pt x="33" y="17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27"/>
                  </a:moveTo>
                  <a:cubicBezTo>
                    <a:pt x="11" y="27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3" y="6"/>
                    <a:pt x="27" y="11"/>
                    <a:pt x="27" y="17"/>
                  </a:cubicBezTo>
                  <a:cubicBezTo>
                    <a:pt x="27" y="23"/>
                    <a:pt x="23" y="27"/>
                    <a:pt x="1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87031F14-D368-4698-9A9C-2ED5789A4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2079"/>
              <a:ext cx="164" cy="170"/>
            </a:xfrm>
            <a:custGeom>
              <a:avLst/>
              <a:gdLst>
                <a:gd name="T0" fmla="*/ 48 w 69"/>
                <a:gd name="T1" fmla="*/ 69 h 69"/>
                <a:gd name="T2" fmla="*/ 21 w 69"/>
                <a:gd name="T3" fmla="*/ 69 h 69"/>
                <a:gd name="T4" fmla="*/ 0 w 69"/>
                <a:gd name="T5" fmla="*/ 48 h 69"/>
                <a:gd name="T6" fmla="*/ 0 w 69"/>
                <a:gd name="T7" fmla="*/ 21 h 69"/>
                <a:gd name="T8" fmla="*/ 21 w 69"/>
                <a:gd name="T9" fmla="*/ 0 h 69"/>
                <a:gd name="T10" fmla="*/ 48 w 69"/>
                <a:gd name="T11" fmla="*/ 0 h 69"/>
                <a:gd name="T12" fmla="*/ 69 w 69"/>
                <a:gd name="T13" fmla="*/ 21 h 69"/>
                <a:gd name="T14" fmla="*/ 69 w 69"/>
                <a:gd name="T15" fmla="*/ 48 h 69"/>
                <a:gd name="T16" fmla="*/ 48 w 69"/>
                <a:gd name="T17" fmla="*/ 69 h 69"/>
                <a:gd name="T18" fmla="*/ 21 w 69"/>
                <a:gd name="T19" fmla="*/ 7 h 69"/>
                <a:gd name="T20" fmla="*/ 6 w 69"/>
                <a:gd name="T21" fmla="*/ 21 h 69"/>
                <a:gd name="T22" fmla="*/ 6 w 69"/>
                <a:gd name="T23" fmla="*/ 48 h 69"/>
                <a:gd name="T24" fmla="*/ 21 w 69"/>
                <a:gd name="T25" fmla="*/ 62 h 69"/>
                <a:gd name="T26" fmla="*/ 48 w 69"/>
                <a:gd name="T27" fmla="*/ 62 h 69"/>
                <a:gd name="T28" fmla="*/ 62 w 69"/>
                <a:gd name="T29" fmla="*/ 48 h 69"/>
                <a:gd name="T30" fmla="*/ 62 w 69"/>
                <a:gd name="T31" fmla="*/ 21 h 69"/>
                <a:gd name="T32" fmla="*/ 48 w 69"/>
                <a:gd name="T33" fmla="*/ 7 h 69"/>
                <a:gd name="T34" fmla="*/ 21 w 69"/>
                <a:gd name="T35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48" y="69"/>
                  </a:moveTo>
                  <a:cubicBezTo>
                    <a:pt x="21" y="69"/>
                    <a:pt x="21" y="69"/>
                    <a:pt x="21" y="69"/>
                  </a:cubicBezTo>
                  <a:cubicBezTo>
                    <a:pt x="9" y="69"/>
                    <a:pt x="0" y="60"/>
                    <a:pt x="0" y="4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9" y="10"/>
                    <a:pt x="69" y="21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60"/>
                    <a:pt x="59" y="69"/>
                    <a:pt x="48" y="69"/>
                  </a:cubicBezTo>
                  <a:close/>
                  <a:moveTo>
                    <a:pt x="21" y="7"/>
                  </a:moveTo>
                  <a:cubicBezTo>
                    <a:pt x="13" y="7"/>
                    <a:pt x="6" y="13"/>
                    <a:pt x="6" y="2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6"/>
                    <a:pt x="13" y="62"/>
                    <a:pt x="21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6" y="62"/>
                    <a:pt x="62" y="56"/>
                    <a:pt x="62" y="48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3"/>
                    <a:pt x="56" y="7"/>
                    <a:pt x="48" y="7"/>
                  </a:cubicBezTo>
                  <a:lnTo>
                    <a:pt x="2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EB5ACA6-409B-4C6F-A26D-16FDF499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066"/>
              <a:ext cx="95" cy="183"/>
            </a:xfrm>
            <a:custGeom>
              <a:avLst/>
              <a:gdLst>
                <a:gd name="T0" fmla="*/ 37 w 40"/>
                <a:gd name="T1" fmla="*/ 42 h 74"/>
                <a:gd name="T2" fmla="*/ 39 w 40"/>
                <a:gd name="T3" fmla="*/ 28 h 74"/>
                <a:gd name="T4" fmla="*/ 26 w 40"/>
                <a:gd name="T5" fmla="*/ 28 h 74"/>
                <a:gd name="T6" fmla="*/ 26 w 40"/>
                <a:gd name="T7" fmla="*/ 20 h 74"/>
                <a:gd name="T8" fmla="*/ 34 w 40"/>
                <a:gd name="T9" fmla="*/ 12 h 74"/>
                <a:gd name="T10" fmla="*/ 40 w 40"/>
                <a:gd name="T11" fmla="*/ 12 h 74"/>
                <a:gd name="T12" fmla="*/ 40 w 40"/>
                <a:gd name="T13" fmla="*/ 1 h 74"/>
                <a:gd name="T14" fmla="*/ 29 w 40"/>
                <a:gd name="T15" fmla="*/ 0 h 74"/>
                <a:gd name="T16" fmla="*/ 12 w 40"/>
                <a:gd name="T17" fmla="*/ 18 h 74"/>
                <a:gd name="T18" fmla="*/ 12 w 40"/>
                <a:gd name="T19" fmla="*/ 28 h 74"/>
                <a:gd name="T20" fmla="*/ 0 w 40"/>
                <a:gd name="T21" fmla="*/ 28 h 74"/>
                <a:gd name="T22" fmla="*/ 0 w 40"/>
                <a:gd name="T23" fmla="*/ 42 h 74"/>
                <a:gd name="T24" fmla="*/ 12 w 40"/>
                <a:gd name="T25" fmla="*/ 42 h 74"/>
                <a:gd name="T26" fmla="*/ 12 w 40"/>
                <a:gd name="T27" fmla="*/ 74 h 74"/>
                <a:gd name="T28" fmla="*/ 26 w 40"/>
                <a:gd name="T29" fmla="*/ 74 h 74"/>
                <a:gd name="T30" fmla="*/ 26 w 40"/>
                <a:gd name="T31" fmla="*/ 42 h 74"/>
                <a:gd name="T32" fmla="*/ 37 w 40"/>
                <a:gd name="T33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74">
                  <a:moveTo>
                    <a:pt x="37" y="42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6"/>
                    <a:pt x="28" y="12"/>
                    <a:pt x="34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4" y="0"/>
                    <a:pt x="29" y="0"/>
                  </a:cubicBezTo>
                  <a:cubicBezTo>
                    <a:pt x="19" y="0"/>
                    <a:pt x="12" y="6"/>
                    <a:pt x="12" y="1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3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EE0F88E8-F7C7-46D7-94BB-66F95F3A8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5" y="2091"/>
              <a:ext cx="31" cy="136"/>
            </a:xfrm>
            <a:custGeom>
              <a:avLst/>
              <a:gdLst>
                <a:gd name="T0" fmla="*/ 1 w 13"/>
                <a:gd name="T1" fmla="*/ 18 h 55"/>
                <a:gd name="T2" fmla="*/ 12 w 13"/>
                <a:gd name="T3" fmla="*/ 18 h 55"/>
                <a:gd name="T4" fmla="*/ 12 w 13"/>
                <a:gd name="T5" fmla="*/ 55 h 55"/>
                <a:gd name="T6" fmla="*/ 1 w 13"/>
                <a:gd name="T7" fmla="*/ 55 h 55"/>
                <a:gd name="T8" fmla="*/ 1 w 13"/>
                <a:gd name="T9" fmla="*/ 18 h 55"/>
                <a:gd name="T10" fmla="*/ 6 w 13"/>
                <a:gd name="T11" fmla="*/ 0 h 55"/>
                <a:gd name="T12" fmla="*/ 13 w 13"/>
                <a:gd name="T13" fmla="*/ 7 h 55"/>
                <a:gd name="T14" fmla="*/ 6 w 13"/>
                <a:gd name="T15" fmla="*/ 13 h 55"/>
                <a:gd name="T16" fmla="*/ 0 w 13"/>
                <a:gd name="T17" fmla="*/ 7 h 55"/>
                <a:gd name="T18" fmla="*/ 6 w 13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5">
                  <a:moveTo>
                    <a:pt x="1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" y="55"/>
                    <a:pt x="1" y="55"/>
                    <a:pt x="1" y="55"/>
                  </a:cubicBezTo>
                  <a:lnTo>
                    <a:pt x="1" y="18"/>
                  </a:lnTo>
                  <a:close/>
                  <a:moveTo>
                    <a:pt x="6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A777E47F-2B6C-4377-B467-0650E800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133"/>
              <a:ext cx="84" cy="94"/>
            </a:xfrm>
            <a:custGeom>
              <a:avLst/>
              <a:gdLst>
                <a:gd name="T0" fmla="*/ 0 w 35"/>
                <a:gd name="T1" fmla="*/ 1 h 38"/>
                <a:gd name="T2" fmla="*/ 11 w 35"/>
                <a:gd name="T3" fmla="*/ 1 h 38"/>
                <a:gd name="T4" fmla="*/ 11 w 35"/>
                <a:gd name="T5" fmla="*/ 6 h 38"/>
                <a:gd name="T6" fmla="*/ 11 w 35"/>
                <a:gd name="T7" fmla="*/ 6 h 38"/>
                <a:gd name="T8" fmla="*/ 22 w 35"/>
                <a:gd name="T9" fmla="*/ 0 h 38"/>
                <a:gd name="T10" fmla="*/ 35 w 35"/>
                <a:gd name="T11" fmla="*/ 18 h 38"/>
                <a:gd name="T12" fmla="*/ 35 w 35"/>
                <a:gd name="T13" fmla="*/ 38 h 38"/>
                <a:gd name="T14" fmla="*/ 24 w 35"/>
                <a:gd name="T15" fmla="*/ 38 h 38"/>
                <a:gd name="T16" fmla="*/ 24 w 35"/>
                <a:gd name="T17" fmla="*/ 20 h 38"/>
                <a:gd name="T18" fmla="*/ 18 w 35"/>
                <a:gd name="T19" fmla="*/ 10 h 38"/>
                <a:gd name="T20" fmla="*/ 11 w 35"/>
                <a:gd name="T21" fmla="*/ 20 h 38"/>
                <a:gd name="T22" fmla="*/ 11 w 35"/>
                <a:gd name="T23" fmla="*/ 38 h 38"/>
                <a:gd name="T24" fmla="*/ 0 w 35"/>
                <a:gd name="T25" fmla="*/ 38 h 38"/>
                <a:gd name="T26" fmla="*/ 0 w 35"/>
                <a:gd name="T2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8">
                  <a:moveTo>
                    <a:pt x="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3"/>
                    <a:pt x="16" y="0"/>
                    <a:pt x="22" y="0"/>
                  </a:cubicBezTo>
                  <a:cubicBezTo>
                    <a:pt x="33" y="0"/>
                    <a:pt x="35" y="8"/>
                    <a:pt x="35" y="1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6"/>
                    <a:pt x="24" y="10"/>
                    <a:pt x="18" y="10"/>
                  </a:cubicBezTo>
                  <a:cubicBezTo>
                    <a:pt x="12" y="10"/>
                    <a:pt x="11" y="15"/>
                    <a:pt x="11" y="2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49EFAA3E-E0F3-407E-82BE-1F69CAC3D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074"/>
              <a:ext cx="150" cy="180"/>
            </a:xfrm>
            <a:custGeom>
              <a:avLst/>
              <a:gdLst>
                <a:gd name="T0" fmla="*/ 62 w 63"/>
                <a:gd name="T1" fmla="*/ 30 h 73"/>
                <a:gd name="T2" fmla="*/ 61 w 63"/>
                <a:gd name="T3" fmla="*/ 30 h 73"/>
                <a:gd name="T4" fmla="*/ 44 w 63"/>
                <a:gd name="T5" fmla="*/ 21 h 73"/>
                <a:gd name="T6" fmla="*/ 44 w 63"/>
                <a:gd name="T7" fmla="*/ 51 h 73"/>
                <a:gd name="T8" fmla="*/ 22 w 63"/>
                <a:gd name="T9" fmla="*/ 73 h 73"/>
                <a:gd name="T10" fmla="*/ 0 w 63"/>
                <a:gd name="T11" fmla="*/ 51 h 73"/>
                <a:gd name="T12" fmla="*/ 22 w 63"/>
                <a:gd name="T13" fmla="*/ 29 h 73"/>
                <a:gd name="T14" fmla="*/ 22 w 63"/>
                <a:gd name="T15" fmla="*/ 29 h 73"/>
                <a:gd name="T16" fmla="*/ 23 w 63"/>
                <a:gd name="T17" fmla="*/ 29 h 73"/>
                <a:gd name="T18" fmla="*/ 23 w 63"/>
                <a:gd name="T19" fmla="*/ 40 h 73"/>
                <a:gd name="T20" fmla="*/ 22 w 63"/>
                <a:gd name="T21" fmla="*/ 40 h 73"/>
                <a:gd name="T22" fmla="*/ 11 w 63"/>
                <a:gd name="T23" fmla="*/ 51 h 73"/>
                <a:gd name="T24" fmla="*/ 22 w 63"/>
                <a:gd name="T25" fmla="*/ 63 h 73"/>
                <a:gd name="T26" fmla="*/ 34 w 63"/>
                <a:gd name="T27" fmla="*/ 51 h 73"/>
                <a:gd name="T28" fmla="*/ 34 w 63"/>
                <a:gd name="T29" fmla="*/ 0 h 73"/>
                <a:gd name="T30" fmla="*/ 45 w 63"/>
                <a:gd name="T31" fmla="*/ 0 h 73"/>
                <a:gd name="T32" fmla="*/ 63 w 63"/>
                <a:gd name="T33" fmla="*/ 18 h 73"/>
                <a:gd name="T34" fmla="*/ 63 w 63"/>
                <a:gd name="T35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73">
                  <a:moveTo>
                    <a:pt x="62" y="30"/>
                  </a:moveTo>
                  <a:cubicBezTo>
                    <a:pt x="62" y="30"/>
                    <a:pt x="61" y="30"/>
                    <a:pt x="61" y="30"/>
                  </a:cubicBezTo>
                  <a:cubicBezTo>
                    <a:pt x="54" y="30"/>
                    <a:pt x="48" y="27"/>
                    <a:pt x="44" y="2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63"/>
                    <a:pt x="34" y="73"/>
                    <a:pt x="22" y="73"/>
                  </a:cubicBezTo>
                  <a:cubicBezTo>
                    <a:pt x="10" y="73"/>
                    <a:pt x="0" y="63"/>
                    <a:pt x="0" y="51"/>
                  </a:cubicBezTo>
                  <a:cubicBezTo>
                    <a:pt x="0" y="39"/>
                    <a:pt x="10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11" y="45"/>
                    <a:pt x="11" y="51"/>
                  </a:cubicBezTo>
                  <a:cubicBezTo>
                    <a:pt x="11" y="57"/>
                    <a:pt x="16" y="63"/>
                    <a:pt x="22" y="63"/>
                  </a:cubicBezTo>
                  <a:cubicBezTo>
                    <a:pt x="28" y="63"/>
                    <a:pt x="34" y="58"/>
                    <a:pt x="34" y="5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0"/>
                    <a:pt x="53" y="17"/>
                    <a:pt x="63" y="18"/>
                  </a:cubicBezTo>
                  <a:cubicBezTo>
                    <a:pt x="63" y="30"/>
                    <a:pt x="63" y="30"/>
                    <a:pt x="63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4" name="Titre 53">
            <a:extLst>
              <a:ext uri="{FF2B5EF4-FFF2-40B4-BE49-F238E27FC236}">
                <a16:creationId xmlns:a16="http://schemas.microsoft.com/office/drawing/2014/main" id="{819C63CE-60E3-48AD-8E94-FD42AE29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8970"/>
            <a:ext cx="10515600" cy="646331"/>
          </a:xfrm>
        </p:spPr>
        <p:txBody>
          <a:bodyPr anchor="t" anchorCtr="0">
            <a:sp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6411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CF536A-61B8-4848-B434-83C629EDEF07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gradFill flip="none" rotWithShape="1"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EB5FC19-0A4A-46A3-85AA-982D5D93D578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255775 w 12192000"/>
              <a:gd name="connsiteY0" fmla="*/ 262171 h 6858000"/>
              <a:gd name="connsiteX1" fmla="*/ 255775 w 12192000"/>
              <a:gd name="connsiteY1" fmla="*/ 6599027 h 6858000"/>
              <a:gd name="connsiteX2" fmla="*/ 11931960 w 12192000"/>
              <a:gd name="connsiteY2" fmla="*/ 6599027 h 6858000"/>
              <a:gd name="connsiteX3" fmla="*/ 11931960 w 12192000"/>
              <a:gd name="connsiteY3" fmla="*/ 26217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5775" y="262171"/>
                </a:moveTo>
                <a:lnTo>
                  <a:pt x="255775" y="6599027"/>
                </a:lnTo>
                <a:lnTo>
                  <a:pt x="11931960" y="6599027"/>
                </a:lnTo>
                <a:lnTo>
                  <a:pt x="11931960" y="26217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3661E21-9B03-4DDF-9335-C49DFA9C99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45856" y="2035234"/>
            <a:ext cx="1101586" cy="2160000"/>
            <a:chOff x="3578" y="2635"/>
            <a:chExt cx="536" cy="1051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3B2CE70-0A6F-41F9-B00D-681C32945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" y="2635"/>
              <a:ext cx="536" cy="787"/>
            </a:xfrm>
            <a:custGeom>
              <a:avLst/>
              <a:gdLst>
                <a:gd name="T0" fmla="*/ 690 w 951"/>
                <a:gd name="T1" fmla="*/ 690 h 1398"/>
                <a:gd name="T2" fmla="*/ 491 w 951"/>
                <a:gd name="T3" fmla="*/ 136 h 1398"/>
                <a:gd name="T4" fmla="*/ 490 w 951"/>
                <a:gd name="T5" fmla="*/ 136 h 1398"/>
                <a:gd name="T6" fmla="*/ 230 w 951"/>
                <a:gd name="T7" fmla="*/ 230 h 1398"/>
                <a:gd name="T8" fmla="*/ 230 w 951"/>
                <a:gd name="T9" fmla="*/ 690 h 1398"/>
                <a:gd name="T10" fmla="*/ 632 w 951"/>
                <a:gd name="T11" fmla="*/ 632 h 1398"/>
                <a:gd name="T12" fmla="*/ 580 w 951"/>
                <a:gd name="T13" fmla="*/ 576 h 1398"/>
                <a:gd name="T14" fmla="*/ 632 w 951"/>
                <a:gd name="T15" fmla="*/ 632 h 1398"/>
                <a:gd name="T16" fmla="*/ 522 w 951"/>
                <a:gd name="T17" fmla="*/ 518 h 1398"/>
                <a:gd name="T18" fmla="*/ 320 w 951"/>
                <a:gd name="T19" fmla="*/ 658 h 1398"/>
                <a:gd name="T20" fmla="*/ 701 w 951"/>
                <a:gd name="T21" fmla="*/ 426 h 1398"/>
                <a:gd name="T22" fmla="*/ 402 w 951"/>
                <a:gd name="T23" fmla="*/ 224 h 1398"/>
                <a:gd name="T24" fmla="*/ 224 w 951"/>
                <a:gd name="T25" fmla="*/ 402 h 1398"/>
                <a:gd name="T26" fmla="*/ 397 w 951"/>
                <a:gd name="T27" fmla="*/ 397 h 1398"/>
                <a:gd name="T28" fmla="*/ 600 w 951"/>
                <a:gd name="T29" fmla="*/ 261 h 1398"/>
                <a:gd name="T30" fmla="*/ 219 w 951"/>
                <a:gd name="T31" fmla="*/ 488 h 1398"/>
                <a:gd name="T32" fmla="*/ 937 w 951"/>
                <a:gd name="T33" fmla="*/ 1215 h 1398"/>
                <a:gd name="T34" fmla="*/ 906 w 951"/>
                <a:gd name="T35" fmla="*/ 1040 h 1398"/>
                <a:gd name="T36" fmla="*/ 887 w 951"/>
                <a:gd name="T37" fmla="*/ 1021 h 1398"/>
                <a:gd name="T38" fmla="*/ 704 w 951"/>
                <a:gd name="T39" fmla="*/ 1031 h 1398"/>
                <a:gd name="T40" fmla="*/ 815 w 951"/>
                <a:gd name="T41" fmla="*/ 1398 h 1398"/>
                <a:gd name="T42" fmla="*/ 922 w 951"/>
                <a:gd name="T43" fmla="*/ 1375 h 1398"/>
                <a:gd name="T44" fmla="*/ 937 w 951"/>
                <a:gd name="T45" fmla="*/ 1215 h 1398"/>
                <a:gd name="T46" fmla="*/ 843 w 951"/>
                <a:gd name="T47" fmla="*/ 1084 h 1398"/>
                <a:gd name="T48" fmla="*/ 807 w 951"/>
                <a:gd name="T49" fmla="*/ 1160 h 1398"/>
                <a:gd name="T50" fmla="*/ 779 w 951"/>
                <a:gd name="T51" fmla="*/ 1081 h 1398"/>
                <a:gd name="T52" fmla="*/ 779 w 951"/>
                <a:gd name="T53" fmla="*/ 1318 h 1398"/>
                <a:gd name="T54" fmla="*/ 814 w 951"/>
                <a:gd name="T55" fmla="*/ 1227 h 1398"/>
                <a:gd name="T56" fmla="*/ 865 w 951"/>
                <a:gd name="T57" fmla="*/ 1318 h 1398"/>
                <a:gd name="T58" fmla="*/ 632 w 951"/>
                <a:gd name="T59" fmla="*/ 1040 h 1398"/>
                <a:gd name="T60" fmla="*/ 613 w 951"/>
                <a:gd name="T61" fmla="*/ 1021 h 1398"/>
                <a:gd name="T62" fmla="*/ 430 w 951"/>
                <a:gd name="T63" fmla="*/ 1031 h 1398"/>
                <a:gd name="T64" fmla="*/ 541 w 951"/>
                <a:gd name="T65" fmla="*/ 1398 h 1398"/>
                <a:gd name="T66" fmla="*/ 648 w 951"/>
                <a:gd name="T67" fmla="*/ 1375 h 1398"/>
                <a:gd name="T68" fmla="*/ 662 w 951"/>
                <a:gd name="T69" fmla="*/ 1215 h 1398"/>
                <a:gd name="T70" fmla="*/ 505 w 951"/>
                <a:gd name="T71" fmla="*/ 1081 h 1398"/>
                <a:gd name="T72" fmla="*/ 569 w 951"/>
                <a:gd name="T73" fmla="*/ 1154 h 1398"/>
                <a:gd name="T74" fmla="*/ 505 w 951"/>
                <a:gd name="T75" fmla="*/ 1160 h 1398"/>
                <a:gd name="T76" fmla="*/ 591 w 951"/>
                <a:gd name="T77" fmla="*/ 1318 h 1398"/>
                <a:gd name="T78" fmla="*/ 505 w 951"/>
                <a:gd name="T79" fmla="*/ 1229 h 1398"/>
                <a:gd name="T80" fmla="*/ 590 w 951"/>
                <a:gd name="T81" fmla="*/ 1232 h 1398"/>
                <a:gd name="T82" fmla="*/ 239 w 951"/>
                <a:gd name="T83" fmla="*/ 1025 h 1398"/>
                <a:gd name="T84" fmla="*/ 216 w 951"/>
                <a:gd name="T85" fmla="*/ 1398 h 1398"/>
                <a:gd name="T86" fmla="*/ 290 w 951"/>
                <a:gd name="T87" fmla="*/ 1242 h 1398"/>
                <a:gd name="T88" fmla="*/ 384 w 951"/>
                <a:gd name="T89" fmla="*/ 1168 h 1398"/>
                <a:gd name="T90" fmla="*/ 290 w 951"/>
                <a:gd name="T91" fmla="*/ 1086 h 1398"/>
                <a:gd name="T92" fmla="*/ 384 w 951"/>
                <a:gd name="T93" fmla="*/ 1016 h 1398"/>
                <a:gd name="T94" fmla="*/ 24 w 951"/>
                <a:gd name="T95" fmla="*/ 1025 h 1398"/>
                <a:gd name="T96" fmla="*/ 1 w 951"/>
                <a:gd name="T97" fmla="*/ 1398 h 1398"/>
                <a:gd name="T98" fmla="*/ 75 w 951"/>
                <a:gd name="T99" fmla="*/ 1242 h 1398"/>
                <a:gd name="T100" fmla="*/ 169 w 951"/>
                <a:gd name="T101" fmla="*/ 1168 h 1398"/>
                <a:gd name="T102" fmla="*/ 75 w 951"/>
                <a:gd name="T103" fmla="*/ 1086 h 1398"/>
                <a:gd name="T104" fmla="*/ 169 w 951"/>
                <a:gd name="T105" fmla="*/ 1016 h 1398"/>
                <a:gd name="T106" fmla="*/ 460 w 951"/>
                <a:gd name="T107" fmla="*/ 920 h 1398"/>
                <a:gd name="T108" fmla="*/ 920 w 951"/>
                <a:gd name="T109" fmla="*/ 460 h 1398"/>
                <a:gd name="T110" fmla="*/ 460 w 951"/>
                <a:gd name="T111" fmla="*/ 0 h 1398"/>
                <a:gd name="T112" fmla="*/ 0 w 951"/>
                <a:gd name="T113" fmla="*/ 460 h 1398"/>
                <a:gd name="T114" fmla="*/ 460 w 951"/>
                <a:gd name="T115" fmla="*/ 920 h 1398"/>
                <a:gd name="T116" fmla="*/ 460 w 951"/>
                <a:gd name="T117" fmla="*/ 82 h 1398"/>
                <a:gd name="T118" fmla="*/ 838 w 951"/>
                <a:gd name="T119" fmla="*/ 460 h 1398"/>
                <a:gd name="T120" fmla="*/ 460 w 951"/>
                <a:gd name="T121" fmla="*/ 837 h 1398"/>
                <a:gd name="T122" fmla="*/ 82 w 951"/>
                <a:gd name="T123" fmla="*/ 46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1" h="1398">
                  <a:moveTo>
                    <a:pt x="460" y="786"/>
                  </a:moveTo>
                  <a:cubicBezTo>
                    <a:pt x="547" y="786"/>
                    <a:pt x="629" y="752"/>
                    <a:pt x="690" y="690"/>
                  </a:cubicBezTo>
                  <a:cubicBezTo>
                    <a:pt x="817" y="563"/>
                    <a:pt x="817" y="357"/>
                    <a:pt x="690" y="230"/>
                  </a:cubicBezTo>
                  <a:cubicBezTo>
                    <a:pt x="636" y="175"/>
                    <a:pt x="566" y="143"/>
                    <a:pt x="491" y="136"/>
                  </a:cubicBezTo>
                  <a:cubicBezTo>
                    <a:pt x="491" y="136"/>
                    <a:pt x="491" y="136"/>
                    <a:pt x="491" y="136"/>
                  </a:cubicBezTo>
                  <a:cubicBezTo>
                    <a:pt x="490" y="136"/>
                    <a:pt x="490" y="136"/>
                    <a:pt x="490" y="136"/>
                  </a:cubicBezTo>
                  <a:cubicBezTo>
                    <a:pt x="480" y="135"/>
                    <a:pt x="470" y="134"/>
                    <a:pt x="460" y="134"/>
                  </a:cubicBezTo>
                  <a:cubicBezTo>
                    <a:pt x="373" y="134"/>
                    <a:pt x="291" y="168"/>
                    <a:pt x="230" y="230"/>
                  </a:cubicBezTo>
                  <a:cubicBezTo>
                    <a:pt x="168" y="291"/>
                    <a:pt x="134" y="373"/>
                    <a:pt x="134" y="460"/>
                  </a:cubicBezTo>
                  <a:cubicBezTo>
                    <a:pt x="134" y="547"/>
                    <a:pt x="168" y="629"/>
                    <a:pt x="230" y="690"/>
                  </a:cubicBezTo>
                  <a:cubicBezTo>
                    <a:pt x="291" y="752"/>
                    <a:pt x="373" y="786"/>
                    <a:pt x="460" y="786"/>
                  </a:cubicBezTo>
                  <a:close/>
                  <a:moveTo>
                    <a:pt x="632" y="632"/>
                  </a:moveTo>
                  <a:cubicBezTo>
                    <a:pt x="599" y="665"/>
                    <a:pt x="559" y="687"/>
                    <a:pt x="515" y="697"/>
                  </a:cubicBezTo>
                  <a:cubicBezTo>
                    <a:pt x="524" y="652"/>
                    <a:pt x="547" y="610"/>
                    <a:pt x="580" y="576"/>
                  </a:cubicBezTo>
                  <a:cubicBezTo>
                    <a:pt x="613" y="544"/>
                    <a:pt x="654" y="521"/>
                    <a:pt x="697" y="511"/>
                  </a:cubicBezTo>
                  <a:cubicBezTo>
                    <a:pt x="688" y="555"/>
                    <a:pt x="666" y="598"/>
                    <a:pt x="632" y="632"/>
                  </a:cubicBezTo>
                  <a:close/>
                  <a:moveTo>
                    <a:pt x="701" y="426"/>
                  </a:moveTo>
                  <a:cubicBezTo>
                    <a:pt x="633" y="437"/>
                    <a:pt x="571" y="469"/>
                    <a:pt x="522" y="518"/>
                  </a:cubicBezTo>
                  <a:cubicBezTo>
                    <a:pt x="472" y="568"/>
                    <a:pt x="440" y="632"/>
                    <a:pt x="430" y="701"/>
                  </a:cubicBezTo>
                  <a:cubicBezTo>
                    <a:pt x="390" y="696"/>
                    <a:pt x="352" y="682"/>
                    <a:pt x="320" y="658"/>
                  </a:cubicBezTo>
                  <a:cubicBezTo>
                    <a:pt x="659" y="320"/>
                    <a:pt x="659" y="320"/>
                    <a:pt x="659" y="320"/>
                  </a:cubicBezTo>
                  <a:cubicBezTo>
                    <a:pt x="681" y="352"/>
                    <a:pt x="695" y="389"/>
                    <a:pt x="701" y="426"/>
                  </a:cubicBezTo>
                  <a:close/>
                  <a:moveTo>
                    <a:pt x="288" y="288"/>
                  </a:moveTo>
                  <a:cubicBezTo>
                    <a:pt x="320" y="256"/>
                    <a:pt x="360" y="234"/>
                    <a:pt x="402" y="224"/>
                  </a:cubicBezTo>
                  <a:cubicBezTo>
                    <a:pt x="392" y="267"/>
                    <a:pt x="370" y="306"/>
                    <a:pt x="338" y="338"/>
                  </a:cubicBezTo>
                  <a:cubicBezTo>
                    <a:pt x="306" y="370"/>
                    <a:pt x="267" y="392"/>
                    <a:pt x="224" y="402"/>
                  </a:cubicBezTo>
                  <a:cubicBezTo>
                    <a:pt x="234" y="359"/>
                    <a:pt x="256" y="320"/>
                    <a:pt x="288" y="288"/>
                  </a:cubicBezTo>
                  <a:close/>
                  <a:moveTo>
                    <a:pt x="397" y="397"/>
                  </a:moveTo>
                  <a:cubicBezTo>
                    <a:pt x="446" y="348"/>
                    <a:pt x="477" y="285"/>
                    <a:pt x="488" y="219"/>
                  </a:cubicBezTo>
                  <a:cubicBezTo>
                    <a:pt x="529" y="223"/>
                    <a:pt x="567" y="238"/>
                    <a:pt x="600" y="261"/>
                  </a:cubicBezTo>
                  <a:cubicBezTo>
                    <a:pt x="261" y="600"/>
                    <a:pt x="261" y="600"/>
                    <a:pt x="261" y="600"/>
                  </a:cubicBezTo>
                  <a:cubicBezTo>
                    <a:pt x="238" y="567"/>
                    <a:pt x="223" y="528"/>
                    <a:pt x="219" y="488"/>
                  </a:cubicBezTo>
                  <a:cubicBezTo>
                    <a:pt x="285" y="477"/>
                    <a:pt x="348" y="445"/>
                    <a:pt x="397" y="397"/>
                  </a:cubicBezTo>
                  <a:close/>
                  <a:moveTo>
                    <a:pt x="937" y="1215"/>
                  </a:moveTo>
                  <a:cubicBezTo>
                    <a:pt x="931" y="1198"/>
                    <a:pt x="919" y="1187"/>
                    <a:pt x="911" y="1175"/>
                  </a:cubicBezTo>
                  <a:cubicBezTo>
                    <a:pt x="924" y="1145"/>
                    <a:pt x="930" y="1093"/>
                    <a:pt x="906" y="1040"/>
                  </a:cubicBezTo>
                  <a:cubicBezTo>
                    <a:pt x="900" y="1027"/>
                    <a:pt x="900" y="1027"/>
                    <a:pt x="900" y="1027"/>
                  </a:cubicBezTo>
                  <a:cubicBezTo>
                    <a:pt x="887" y="1021"/>
                    <a:pt x="887" y="1021"/>
                    <a:pt x="887" y="1021"/>
                  </a:cubicBezTo>
                  <a:cubicBezTo>
                    <a:pt x="834" y="998"/>
                    <a:pt x="779" y="998"/>
                    <a:pt x="727" y="1021"/>
                  </a:cubicBezTo>
                  <a:cubicBezTo>
                    <a:pt x="704" y="1031"/>
                    <a:pt x="704" y="1031"/>
                    <a:pt x="704" y="1031"/>
                  </a:cubicBezTo>
                  <a:cubicBezTo>
                    <a:pt x="704" y="1371"/>
                    <a:pt x="704" y="1371"/>
                    <a:pt x="704" y="1371"/>
                  </a:cubicBezTo>
                  <a:cubicBezTo>
                    <a:pt x="740" y="1390"/>
                    <a:pt x="788" y="1398"/>
                    <a:pt x="815" y="1398"/>
                  </a:cubicBezTo>
                  <a:cubicBezTo>
                    <a:pt x="842" y="1398"/>
                    <a:pt x="882" y="1392"/>
                    <a:pt x="909" y="1381"/>
                  </a:cubicBezTo>
                  <a:cubicBezTo>
                    <a:pt x="922" y="1375"/>
                    <a:pt x="922" y="1375"/>
                    <a:pt x="922" y="1375"/>
                  </a:cubicBezTo>
                  <a:cubicBezTo>
                    <a:pt x="928" y="1361"/>
                    <a:pt x="928" y="1361"/>
                    <a:pt x="928" y="1361"/>
                  </a:cubicBezTo>
                  <a:cubicBezTo>
                    <a:pt x="951" y="1309"/>
                    <a:pt x="950" y="1255"/>
                    <a:pt x="937" y="1215"/>
                  </a:cubicBezTo>
                  <a:close/>
                  <a:moveTo>
                    <a:pt x="779" y="1081"/>
                  </a:moveTo>
                  <a:cubicBezTo>
                    <a:pt x="800" y="1076"/>
                    <a:pt x="822" y="1077"/>
                    <a:pt x="843" y="1084"/>
                  </a:cubicBezTo>
                  <a:cubicBezTo>
                    <a:pt x="851" y="1108"/>
                    <a:pt x="851" y="1129"/>
                    <a:pt x="843" y="1154"/>
                  </a:cubicBezTo>
                  <a:cubicBezTo>
                    <a:pt x="831" y="1158"/>
                    <a:pt x="819" y="1159"/>
                    <a:pt x="807" y="1160"/>
                  </a:cubicBezTo>
                  <a:cubicBezTo>
                    <a:pt x="798" y="1161"/>
                    <a:pt x="789" y="1160"/>
                    <a:pt x="779" y="1160"/>
                  </a:cubicBezTo>
                  <a:lnTo>
                    <a:pt x="779" y="1081"/>
                  </a:lnTo>
                  <a:close/>
                  <a:moveTo>
                    <a:pt x="865" y="1318"/>
                  </a:moveTo>
                  <a:cubicBezTo>
                    <a:pt x="843" y="1325"/>
                    <a:pt x="807" y="1326"/>
                    <a:pt x="779" y="1318"/>
                  </a:cubicBezTo>
                  <a:cubicBezTo>
                    <a:pt x="779" y="1229"/>
                    <a:pt x="779" y="1229"/>
                    <a:pt x="779" y="1229"/>
                  </a:cubicBezTo>
                  <a:cubicBezTo>
                    <a:pt x="790" y="1228"/>
                    <a:pt x="808" y="1227"/>
                    <a:pt x="814" y="1227"/>
                  </a:cubicBezTo>
                  <a:cubicBezTo>
                    <a:pt x="836" y="1226"/>
                    <a:pt x="853" y="1229"/>
                    <a:pt x="865" y="1232"/>
                  </a:cubicBezTo>
                  <a:cubicBezTo>
                    <a:pt x="878" y="1258"/>
                    <a:pt x="874" y="1303"/>
                    <a:pt x="865" y="1318"/>
                  </a:cubicBezTo>
                  <a:close/>
                  <a:moveTo>
                    <a:pt x="637" y="1175"/>
                  </a:moveTo>
                  <a:cubicBezTo>
                    <a:pt x="650" y="1145"/>
                    <a:pt x="655" y="1093"/>
                    <a:pt x="632" y="1040"/>
                  </a:cubicBezTo>
                  <a:cubicBezTo>
                    <a:pt x="626" y="1027"/>
                    <a:pt x="626" y="1027"/>
                    <a:pt x="626" y="1027"/>
                  </a:cubicBezTo>
                  <a:cubicBezTo>
                    <a:pt x="613" y="1021"/>
                    <a:pt x="613" y="1021"/>
                    <a:pt x="613" y="1021"/>
                  </a:cubicBezTo>
                  <a:cubicBezTo>
                    <a:pt x="560" y="998"/>
                    <a:pt x="505" y="998"/>
                    <a:pt x="452" y="1021"/>
                  </a:cubicBezTo>
                  <a:cubicBezTo>
                    <a:pt x="430" y="1031"/>
                    <a:pt x="430" y="1031"/>
                    <a:pt x="430" y="1031"/>
                  </a:cubicBezTo>
                  <a:cubicBezTo>
                    <a:pt x="430" y="1371"/>
                    <a:pt x="430" y="1371"/>
                    <a:pt x="430" y="1371"/>
                  </a:cubicBezTo>
                  <a:cubicBezTo>
                    <a:pt x="466" y="1390"/>
                    <a:pt x="514" y="1398"/>
                    <a:pt x="541" y="1398"/>
                  </a:cubicBezTo>
                  <a:cubicBezTo>
                    <a:pt x="568" y="1398"/>
                    <a:pt x="608" y="1392"/>
                    <a:pt x="635" y="1381"/>
                  </a:cubicBezTo>
                  <a:cubicBezTo>
                    <a:pt x="648" y="1375"/>
                    <a:pt x="648" y="1375"/>
                    <a:pt x="648" y="1375"/>
                  </a:cubicBezTo>
                  <a:cubicBezTo>
                    <a:pt x="654" y="1361"/>
                    <a:pt x="654" y="1361"/>
                    <a:pt x="654" y="1361"/>
                  </a:cubicBezTo>
                  <a:cubicBezTo>
                    <a:pt x="677" y="1309"/>
                    <a:pt x="675" y="1255"/>
                    <a:pt x="662" y="1215"/>
                  </a:cubicBezTo>
                  <a:cubicBezTo>
                    <a:pt x="656" y="1195"/>
                    <a:pt x="644" y="1187"/>
                    <a:pt x="637" y="1175"/>
                  </a:cubicBezTo>
                  <a:close/>
                  <a:moveTo>
                    <a:pt x="505" y="1081"/>
                  </a:moveTo>
                  <a:cubicBezTo>
                    <a:pt x="526" y="1076"/>
                    <a:pt x="547" y="1077"/>
                    <a:pt x="569" y="1084"/>
                  </a:cubicBezTo>
                  <a:cubicBezTo>
                    <a:pt x="577" y="1108"/>
                    <a:pt x="577" y="1129"/>
                    <a:pt x="569" y="1154"/>
                  </a:cubicBezTo>
                  <a:cubicBezTo>
                    <a:pt x="557" y="1158"/>
                    <a:pt x="545" y="1159"/>
                    <a:pt x="533" y="1160"/>
                  </a:cubicBezTo>
                  <a:cubicBezTo>
                    <a:pt x="524" y="1161"/>
                    <a:pt x="515" y="1160"/>
                    <a:pt x="505" y="1160"/>
                  </a:cubicBezTo>
                  <a:lnTo>
                    <a:pt x="505" y="1081"/>
                  </a:lnTo>
                  <a:close/>
                  <a:moveTo>
                    <a:pt x="591" y="1318"/>
                  </a:moveTo>
                  <a:cubicBezTo>
                    <a:pt x="569" y="1325"/>
                    <a:pt x="533" y="1326"/>
                    <a:pt x="505" y="1318"/>
                  </a:cubicBezTo>
                  <a:cubicBezTo>
                    <a:pt x="505" y="1229"/>
                    <a:pt x="505" y="1229"/>
                    <a:pt x="505" y="1229"/>
                  </a:cubicBezTo>
                  <a:cubicBezTo>
                    <a:pt x="516" y="1228"/>
                    <a:pt x="533" y="1227"/>
                    <a:pt x="539" y="1227"/>
                  </a:cubicBezTo>
                  <a:cubicBezTo>
                    <a:pt x="561" y="1226"/>
                    <a:pt x="579" y="1229"/>
                    <a:pt x="590" y="1232"/>
                  </a:cubicBezTo>
                  <a:cubicBezTo>
                    <a:pt x="607" y="1256"/>
                    <a:pt x="599" y="1308"/>
                    <a:pt x="591" y="1318"/>
                  </a:cubicBezTo>
                  <a:close/>
                  <a:moveTo>
                    <a:pt x="239" y="1025"/>
                  </a:moveTo>
                  <a:cubicBezTo>
                    <a:pt x="216" y="1034"/>
                    <a:pt x="216" y="1034"/>
                    <a:pt x="216" y="1034"/>
                  </a:cubicBezTo>
                  <a:cubicBezTo>
                    <a:pt x="216" y="1398"/>
                    <a:pt x="216" y="1398"/>
                    <a:pt x="216" y="1398"/>
                  </a:cubicBezTo>
                  <a:cubicBezTo>
                    <a:pt x="290" y="1398"/>
                    <a:pt x="290" y="1398"/>
                    <a:pt x="290" y="1398"/>
                  </a:cubicBezTo>
                  <a:cubicBezTo>
                    <a:pt x="290" y="1242"/>
                    <a:pt x="290" y="1242"/>
                    <a:pt x="290" y="1242"/>
                  </a:cubicBezTo>
                  <a:cubicBezTo>
                    <a:pt x="321" y="1242"/>
                    <a:pt x="364" y="1242"/>
                    <a:pt x="384" y="1242"/>
                  </a:cubicBezTo>
                  <a:cubicBezTo>
                    <a:pt x="384" y="1168"/>
                    <a:pt x="384" y="1168"/>
                    <a:pt x="384" y="1168"/>
                  </a:cubicBezTo>
                  <a:cubicBezTo>
                    <a:pt x="364" y="1168"/>
                    <a:pt x="321" y="1168"/>
                    <a:pt x="290" y="1168"/>
                  </a:cubicBezTo>
                  <a:cubicBezTo>
                    <a:pt x="290" y="1086"/>
                    <a:pt x="290" y="1086"/>
                    <a:pt x="290" y="1086"/>
                  </a:cubicBezTo>
                  <a:cubicBezTo>
                    <a:pt x="321" y="1079"/>
                    <a:pt x="352" y="1081"/>
                    <a:pt x="384" y="1094"/>
                  </a:cubicBezTo>
                  <a:cubicBezTo>
                    <a:pt x="384" y="1016"/>
                    <a:pt x="384" y="1016"/>
                    <a:pt x="384" y="1016"/>
                  </a:cubicBezTo>
                  <a:cubicBezTo>
                    <a:pt x="336" y="1003"/>
                    <a:pt x="287" y="1006"/>
                    <a:pt x="239" y="1025"/>
                  </a:cubicBezTo>
                  <a:close/>
                  <a:moveTo>
                    <a:pt x="24" y="1025"/>
                  </a:moveTo>
                  <a:cubicBezTo>
                    <a:pt x="1" y="1034"/>
                    <a:pt x="1" y="1034"/>
                    <a:pt x="1" y="1034"/>
                  </a:cubicBezTo>
                  <a:cubicBezTo>
                    <a:pt x="1" y="1398"/>
                    <a:pt x="1" y="1398"/>
                    <a:pt x="1" y="1398"/>
                  </a:cubicBezTo>
                  <a:cubicBezTo>
                    <a:pt x="75" y="1398"/>
                    <a:pt x="75" y="1398"/>
                    <a:pt x="75" y="1398"/>
                  </a:cubicBezTo>
                  <a:cubicBezTo>
                    <a:pt x="75" y="1242"/>
                    <a:pt x="75" y="1242"/>
                    <a:pt x="75" y="1242"/>
                  </a:cubicBezTo>
                  <a:cubicBezTo>
                    <a:pt x="106" y="1242"/>
                    <a:pt x="148" y="1242"/>
                    <a:pt x="169" y="1242"/>
                  </a:cubicBezTo>
                  <a:cubicBezTo>
                    <a:pt x="169" y="1168"/>
                    <a:pt x="169" y="1168"/>
                    <a:pt x="169" y="1168"/>
                  </a:cubicBezTo>
                  <a:cubicBezTo>
                    <a:pt x="149" y="1168"/>
                    <a:pt x="106" y="1168"/>
                    <a:pt x="75" y="1168"/>
                  </a:cubicBezTo>
                  <a:cubicBezTo>
                    <a:pt x="75" y="1086"/>
                    <a:pt x="75" y="1086"/>
                    <a:pt x="75" y="1086"/>
                  </a:cubicBezTo>
                  <a:cubicBezTo>
                    <a:pt x="106" y="1079"/>
                    <a:pt x="137" y="1081"/>
                    <a:pt x="169" y="1094"/>
                  </a:cubicBezTo>
                  <a:cubicBezTo>
                    <a:pt x="169" y="1016"/>
                    <a:pt x="169" y="1016"/>
                    <a:pt x="169" y="1016"/>
                  </a:cubicBezTo>
                  <a:cubicBezTo>
                    <a:pt x="121" y="1003"/>
                    <a:pt x="72" y="1006"/>
                    <a:pt x="24" y="1025"/>
                  </a:cubicBezTo>
                  <a:close/>
                  <a:moveTo>
                    <a:pt x="460" y="920"/>
                  </a:moveTo>
                  <a:cubicBezTo>
                    <a:pt x="583" y="920"/>
                    <a:pt x="699" y="872"/>
                    <a:pt x="785" y="785"/>
                  </a:cubicBezTo>
                  <a:cubicBezTo>
                    <a:pt x="872" y="698"/>
                    <a:pt x="920" y="583"/>
                    <a:pt x="920" y="460"/>
                  </a:cubicBezTo>
                  <a:cubicBezTo>
                    <a:pt x="920" y="337"/>
                    <a:pt x="872" y="221"/>
                    <a:pt x="785" y="134"/>
                  </a:cubicBezTo>
                  <a:cubicBezTo>
                    <a:pt x="699" y="48"/>
                    <a:pt x="583" y="0"/>
                    <a:pt x="460" y="0"/>
                  </a:cubicBezTo>
                  <a:cubicBezTo>
                    <a:pt x="337" y="0"/>
                    <a:pt x="221" y="48"/>
                    <a:pt x="134" y="134"/>
                  </a:cubicBezTo>
                  <a:cubicBezTo>
                    <a:pt x="48" y="221"/>
                    <a:pt x="0" y="337"/>
                    <a:pt x="0" y="460"/>
                  </a:cubicBezTo>
                  <a:cubicBezTo>
                    <a:pt x="0" y="583"/>
                    <a:pt x="48" y="698"/>
                    <a:pt x="134" y="785"/>
                  </a:cubicBezTo>
                  <a:cubicBezTo>
                    <a:pt x="221" y="872"/>
                    <a:pt x="337" y="920"/>
                    <a:pt x="460" y="920"/>
                  </a:cubicBezTo>
                  <a:close/>
                  <a:moveTo>
                    <a:pt x="193" y="193"/>
                  </a:moveTo>
                  <a:cubicBezTo>
                    <a:pt x="264" y="122"/>
                    <a:pt x="359" y="82"/>
                    <a:pt x="460" y="82"/>
                  </a:cubicBezTo>
                  <a:cubicBezTo>
                    <a:pt x="561" y="82"/>
                    <a:pt x="656" y="122"/>
                    <a:pt x="727" y="193"/>
                  </a:cubicBezTo>
                  <a:cubicBezTo>
                    <a:pt x="798" y="264"/>
                    <a:pt x="838" y="359"/>
                    <a:pt x="838" y="460"/>
                  </a:cubicBezTo>
                  <a:cubicBezTo>
                    <a:pt x="838" y="561"/>
                    <a:pt x="798" y="656"/>
                    <a:pt x="727" y="727"/>
                  </a:cubicBezTo>
                  <a:cubicBezTo>
                    <a:pt x="656" y="798"/>
                    <a:pt x="561" y="837"/>
                    <a:pt x="460" y="837"/>
                  </a:cubicBezTo>
                  <a:cubicBezTo>
                    <a:pt x="359" y="837"/>
                    <a:pt x="264" y="798"/>
                    <a:pt x="193" y="727"/>
                  </a:cubicBezTo>
                  <a:cubicBezTo>
                    <a:pt x="122" y="656"/>
                    <a:pt x="82" y="561"/>
                    <a:pt x="82" y="460"/>
                  </a:cubicBezTo>
                  <a:cubicBezTo>
                    <a:pt x="82" y="359"/>
                    <a:pt x="122" y="264"/>
                    <a:pt x="193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D01082-8DF4-4179-B217-C4A44E0C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487"/>
              <a:ext cx="33" cy="49"/>
            </a:xfrm>
            <a:custGeom>
              <a:avLst/>
              <a:gdLst>
                <a:gd name="T0" fmla="*/ 10 w 33"/>
                <a:gd name="T1" fmla="*/ 20 h 49"/>
                <a:gd name="T2" fmla="*/ 28 w 33"/>
                <a:gd name="T3" fmla="*/ 20 h 49"/>
                <a:gd name="T4" fmla="*/ 28 w 33"/>
                <a:gd name="T5" fmla="*/ 29 h 49"/>
                <a:gd name="T6" fmla="*/ 10 w 33"/>
                <a:gd name="T7" fmla="*/ 29 h 49"/>
                <a:gd name="T8" fmla="*/ 10 w 33"/>
                <a:gd name="T9" fmla="*/ 49 h 49"/>
                <a:gd name="T10" fmla="*/ 0 w 33"/>
                <a:gd name="T11" fmla="*/ 49 h 49"/>
                <a:gd name="T12" fmla="*/ 0 w 33"/>
                <a:gd name="T13" fmla="*/ 0 h 49"/>
                <a:gd name="T14" fmla="*/ 33 w 33"/>
                <a:gd name="T15" fmla="*/ 0 h 49"/>
                <a:gd name="T16" fmla="*/ 33 w 33"/>
                <a:gd name="T17" fmla="*/ 9 h 49"/>
                <a:gd name="T18" fmla="*/ 10 w 33"/>
                <a:gd name="T19" fmla="*/ 9 h 49"/>
                <a:gd name="T20" fmla="*/ 10 w 33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9">
                  <a:moveTo>
                    <a:pt x="10" y="20"/>
                  </a:moveTo>
                  <a:lnTo>
                    <a:pt x="28" y="20"/>
                  </a:lnTo>
                  <a:lnTo>
                    <a:pt x="28" y="29"/>
                  </a:lnTo>
                  <a:lnTo>
                    <a:pt x="10" y="29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10" y="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198BC0-F972-4D63-A906-285A9305C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1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0 w 33"/>
                <a:gd name="T3" fmla="*/ 14 h 63"/>
                <a:gd name="T4" fmla="*/ 30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6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8 w 33"/>
                <a:gd name="T33" fmla="*/ 11 h 63"/>
                <a:gd name="T34" fmla="*/ 6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0" y="14"/>
                  </a:lnTo>
                  <a:lnTo>
                    <a:pt x="30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6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8" y="1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94B17E9-2311-490B-A631-73EEDAD1F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3487"/>
              <a:ext cx="39" cy="49"/>
            </a:xfrm>
            <a:custGeom>
              <a:avLst/>
              <a:gdLst>
                <a:gd name="T0" fmla="*/ 26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6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5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6" y="0"/>
                  </a:moveTo>
                  <a:cubicBezTo>
                    <a:pt x="48" y="0"/>
                    <a:pt x="70" y="11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5"/>
                    <a:pt x="44" y="17"/>
                    <a:pt x="25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BAF4FC9-56B0-4C78-8D08-19AE3DB3B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5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1 w 33"/>
                <a:gd name="T3" fmla="*/ 14 h 63"/>
                <a:gd name="T4" fmla="*/ 31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7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9 w 33"/>
                <a:gd name="T33" fmla="*/ 11 h 63"/>
                <a:gd name="T34" fmla="*/ 7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1" y="14"/>
                  </a:lnTo>
                  <a:lnTo>
                    <a:pt x="31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7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5992FE6-246C-425C-AECB-91E74D3C2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9" y="3487"/>
              <a:ext cx="39" cy="49"/>
            </a:xfrm>
            <a:custGeom>
              <a:avLst/>
              <a:gdLst>
                <a:gd name="T0" fmla="*/ 35 w 69"/>
                <a:gd name="T1" fmla="*/ 56 h 87"/>
                <a:gd name="T2" fmla="*/ 18 w 69"/>
                <a:gd name="T3" fmla="*/ 56 h 87"/>
                <a:gd name="T4" fmla="*/ 18 w 69"/>
                <a:gd name="T5" fmla="*/ 87 h 87"/>
                <a:gd name="T6" fmla="*/ 0 w 69"/>
                <a:gd name="T7" fmla="*/ 87 h 87"/>
                <a:gd name="T8" fmla="*/ 0 w 69"/>
                <a:gd name="T9" fmla="*/ 0 h 87"/>
                <a:gd name="T10" fmla="*/ 37 w 69"/>
                <a:gd name="T11" fmla="*/ 0 h 87"/>
                <a:gd name="T12" fmla="*/ 67 w 69"/>
                <a:gd name="T13" fmla="*/ 28 h 87"/>
                <a:gd name="T14" fmla="*/ 54 w 69"/>
                <a:gd name="T15" fmla="*/ 50 h 87"/>
                <a:gd name="T16" fmla="*/ 69 w 69"/>
                <a:gd name="T17" fmla="*/ 87 h 87"/>
                <a:gd name="T18" fmla="*/ 51 w 69"/>
                <a:gd name="T19" fmla="*/ 87 h 87"/>
                <a:gd name="T20" fmla="*/ 35 w 69"/>
                <a:gd name="T21" fmla="*/ 56 h 87"/>
                <a:gd name="T22" fmla="*/ 18 w 69"/>
                <a:gd name="T23" fmla="*/ 16 h 87"/>
                <a:gd name="T24" fmla="*/ 18 w 69"/>
                <a:gd name="T25" fmla="*/ 40 h 87"/>
                <a:gd name="T26" fmla="*/ 36 w 69"/>
                <a:gd name="T27" fmla="*/ 40 h 87"/>
                <a:gd name="T28" fmla="*/ 49 w 69"/>
                <a:gd name="T29" fmla="*/ 28 h 87"/>
                <a:gd name="T30" fmla="*/ 36 w 69"/>
                <a:gd name="T31" fmla="*/ 16 h 87"/>
                <a:gd name="T32" fmla="*/ 18 w 69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4" y="0"/>
                    <a:pt x="67" y="9"/>
                    <a:pt x="67" y="28"/>
                  </a:cubicBezTo>
                  <a:cubicBezTo>
                    <a:pt x="67" y="39"/>
                    <a:pt x="62" y="46"/>
                    <a:pt x="54" y="50"/>
                  </a:cubicBezTo>
                  <a:cubicBezTo>
                    <a:pt x="62" y="58"/>
                    <a:pt x="69" y="69"/>
                    <a:pt x="69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49" y="35"/>
                    <a:pt x="49" y="28"/>
                  </a:cubicBezTo>
                  <a:cubicBezTo>
                    <a:pt x="49" y="20"/>
                    <a:pt x="44" y="16"/>
                    <a:pt x="36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9E29585-5A6E-483B-90F0-DB7E7B722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3" y="3487"/>
              <a:ext cx="41" cy="49"/>
            </a:xfrm>
            <a:custGeom>
              <a:avLst/>
              <a:gdLst>
                <a:gd name="T0" fmla="*/ 48 w 73"/>
                <a:gd name="T1" fmla="*/ 0 h 87"/>
                <a:gd name="T2" fmla="*/ 73 w 73"/>
                <a:gd name="T3" fmla="*/ 87 h 87"/>
                <a:gd name="T4" fmla="*/ 55 w 73"/>
                <a:gd name="T5" fmla="*/ 87 h 87"/>
                <a:gd name="T6" fmla="*/ 53 w 73"/>
                <a:gd name="T7" fmla="*/ 67 h 87"/>
                <a:gd name="T8" fmla="*/ 19 w 73"/>
                <a:gd name="T9" fmla="*/ 67 h 87"/>
                <a:gd name="T10" fmla="*/ 18 w 73"/>
                <a:gd name="T11" fmla="*/ 87 h 87"/>
                <a:gd name="T12" fmla="*/ 0 w 73"/>
                <a:gd name="T13" fmla="*/ 87 h 87"/>
                <a:gd name="T14" fmla="*/ 25 w 73"/>
                <a:gd name="T15" fmla="*/ 0 h 87"/>
                <a:gd name="T16" fmla="*/ 48 w 73"/>
                <a:gd name="T17" fmla="*/ 0 h 87"/>
                <a:gd name="T18" fmla="*/ 50 w 73"/>
                <a:gd name="T19" fmla="*/ 51 h 87"/>
                <a:gd name="T20" fmla="*/ 36 w 73"/>
                <a:gd name="T21" fmla="*/ 15 h 87"/>
                <a:gd name="T22" fmla="*/ 22 w 73"/>
                <a:gd name="T23" fmla="*/ 51 h 87"/>
                <a:gd name="T24" fmla="*/ 50 w 73"/>
                <a:gd name="T2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8" y="0"/>
                  </a:moveTo>
                  <a:cubicBezTo>
                    <a:pt x="64" y="26"/>
                    <a:pt x="73" y="55"/>
                    <a:pt x="73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3"/>
                    <a:pt x="54" y="75"/>
                    <a:pt x="53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72"/>
                    <a:pt x="18" y="79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5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8" y="38"/>
                    <a:pt x="41" y="23"/>
                    <a:pt x="36" y="15"/>
                  </a:cubicBezTo>
                  <a:cubicBezTo>
                    <a:pt x="32" y="23"/>
                    <a:pt x="26" y="35"/>
                    <a:pt x="22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222C004-9880-4B96-8ACB-05D1FC9AC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3487"/>
              <a:ext cx="39" cy="49"/>
            </a:xfrm>
            <a:custGeom>
              <a:avLst/>
              <a:gdLst>
                <a:gd name="T0" fmla="*/ 25 w 39"/>
                <a:gd name="T1" fmla="*/ 49 h 49"/>
                <a:gd name="T2" fmla="*/ 15 w 39"/>
                <a:gd name="T3" fmla="*/ 49 h 49"/>
                <a:gd name="T4" fmla="*/ 15 w 39"/>
                <a:gd name="T5" fmla="*/ 9 h 49"/>
                <a:gd name="T6" fmla="*/ 0 w 39"/>
                <a:gd name="T7" fmla="*/ 9 h 49"/>
                <a:gd name="T8" fmla="*/ 0 w 39"/>
                <a:gd name="T9" fmla="*/ 0 h 49"/>
                <a:gd name="T10" fmla="*/ 39 w 39"/>
                <a:gd name="T11" fmla="*/ 0 h 49"/>
                <a:gd name="T12" fmla="*/ 39 w 39"/>
                <a:gd name="T13" fmla="*/ 9 h 49"/>
                <a:gd name="T14" fmla="*/ 25 w 39"/>
                <a:gd name="T15" fmla="*/ 9 h 49"/>
                <a:gd name="T16" fmla="*/ 25 w 3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9">
                  <a:moveTo>
                    <a:pt x="25" y="49"/>
                  </a:moveTo>
                  <a:lnTo>
                    <a:pt x="15" y="49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9A6406B-A186-4CF0-9E7B-02FA669E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3487"/>
              <a:ext cx="10" cy="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3048D91-3946-4F54-B8D9-93DCB3694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" y="3486"/>
              <a:ext cx="44" cy="50"/>
            </a:xfrm>
            <a:custGeom>
              <a:avLst/>
              <a:gdLst>
                <a:gd name="T0" fmla="*/ 0 w 77"/>
                <a:gd name="T1" fmla="*/ 44 h 89"/>
                <a:gd name="T2" fmla="*/ 38 w 77"/>
                <a:gd name="T3" fmla="*/ 0 h 89"/>
                <a:gd name="T4" fmla="*/ 77 w 77"/>
                <a:gd name="T5" fmla="*/ 44 h 89"/>
                <a:gd name="T6" fmla="*/ 38 w 77"/>
                <a:gd name="T7" fmla="*/ 89 h 89"/>
                <a:gd name="T8" fmla="*/ 0 w 77"/>
                <a:gd name="T9" fmla="*/ 44 h 89"/>
                <a:gd name="T10" fmla="*/ 19 w 77"/>
                <a:gd name="T11" fmla="*/ 44 h 89"/>
                <a:gd name="T12" fmla="*/ 38 w 77"/>
                <a:gd name="T13" fmla="*/ 74 h 89"/>
                <a:gd name="T14" fmla="*/ 58 w 77"/>
                <a:gd name="T15" fmla="*/ 44 h 89"/>
                <a:gd name="T16" fmla="*/ 38 w 77"/>
                <a:gd name="T17" fmla="*/ 15 h 89"/>
                <a:gd name="T18" fmla="*/ 19 w 77"/>
                <a:gd name="T1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9">
                  <a:moveTo>
                    <a:pt x="0" y="44"/>
                  </a:moveTo>
                  <a:cubicBezTo>
                    <a:pt x="0" y="18"/>
                    <a:pt x="14" y="0"/>
                    <a:pt x="38" y="0"/>
                  </a:cubicBezTo>
                  <a:cubicBezTo>
                    <a:pt x="63" y="0"/>
                    <a:pt x="77" y="18"/>
                    <a:pt x="77" y="44"/>
                  </a:cubicBezTo>
                  <a:cubicBezTo>
                    <a:pt x="77" y="71"/>
                    <a:pt x="63" y="89"/>
                    <a:pt x="38" y="89"/>
                  </a:cubicBezTo>
                  <a:cubicBezTo>
                    <a:pt x="14" y="89"/>
                    <a:pt x="0" y="71"/>
                    <a:pt x="0" y="44"/>
                  </a:cubicBezTo>
                  <a:close/>
                  <a:moveTo>
                    <a:pt x="19" y="44"/>
                  </a:moveTo>
                  <a:cubicBezTo>
                    <a:pt x="19" y="60"/>
                    <a:pt x="24" y="74"/>
                    <a:pt x="38" y="74"/>
                  </a:cubicBezTo>
                  <a:cubicBezTo>
                    <a:pt x="53" y="74"/>
                    <a:pt x="58" y="60"/>
                    <a:pt x="58" y="44"/>
                  </a:cubicBezTo>
                  <a:cubicBezTo>
                    <a:pt x="58" y="29"/>
                    <a:pt x="53" y="15"/>
                    <a:pt x="38" y="15"/>
                  </a:cubicBezTo>
                  <a:cubicBezTo>
                    <a:pt x="24" y="15"/>
                    <a:pt x="19" y="29"/>
                    <a:pt x="1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3D30FBF-C517-40CF-9996-59820D085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487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8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7 w 73"/>
                <a:gd name="T11" fmla="*/ 0 h 87"/>
                <a:gd name="T12" fmla="*/ 55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3"/>
                    <a:pt x="18" y="3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8"/>
                    <a:pt x="46" y="26"/>
                    <a:pt x="55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7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1" y="65"/>
                    <a:pt x="32" y="38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C8C9B6-A666-4D0F-884E-2E8720A0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562"/>
              <a:ext cx="34" cy="49"/>
            </a:xfrm>
            <a:custGeom>
              <a:avLst/>
              <a:gdLst>
                <a:gd name="T0" fmla="*/ 11 w 34"/>
                <a:gd name="T1" fmla="*/ 20 h 49"/>
                <a:gd name="T2" fmla="*/ 29 w 34"/>
                <a:gd name="T3" fmla="*/ 20 h 49"/>
                <a:gd name="T4" fmla="*/ 29 w 34"/>
                <a:gd name="T5" fmla="*/ 29 h 49"/>
                <a:gd name="T6" fmla="*/ 11 w 34"/>
                <a:gd name="T7" fmla="*/ 29 h 49"/>
                <a:gd name="T8" fmla="*/ 11 w 34"/>
                <a:gd name="T9" fmla="*/ 49 h 49"/>
                <a:gd name="T10" fmla="*/ 0 w 34"/>
                <a:gd name="T11" fmla="*/ 49 h 49"/>
                <a:gd name="T12" fmla="*/ 0 w 34"/>
                <a:gd name="T13" fmla="*/ 0 h 49"/>
                <a:gd name="T14" fmla="*/ 34 w 34"/>
                <a:gd name="T15" fmla="*/ 0 h 49"/>
                <a:gd name="T16" fmla="*/ 34 w 34"/>
                <a:gd name="T17" fmla="*/ 9 h 49"/>
                <a:gd name="T18" fmla="*/ 11 w 34"/>
                <a:gd name="T19" fmla="*/ 9 h 49"/>
                <a:gd name="T20" fmla="*/ 11 w 34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9">
                  <a:moveTo>
                    <a:pt x="11" y="20"/>
                  </a:moveTo>
                  <a:lnTo>
                    <a:pt x="29" y="20"/>
                  </a:lnTo>
                  <a:lnTo>
                    <a:pt x="29" y="29"/>
                  </a:lnTo>
                  <a:lnTo>
                    <a:pt x="11" y="29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11" y="9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49761D-D8C1-4659-B68B-5C6C41EA7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3562"/>
              <a:ext cx="38" cy="49"/>
            </a:xfrm>
            <a:custGeom>
              <a:avLst/>
              <a:gdLst>
                <a:gd name="T0" fmla="*/ 35 w 68"/>
                <a:gd name="T1" fmla="*/ 56 h 87"/>
                <a:gd name="T2" fmla="*/ 18 w 68"/>
                <a:gd name="T3" fmla="*/ 56 h 87"/>
                <a:gd name="T4" fmla="*/ 18 w 68"/>
                <a:gd name="T5" fmla="*/ 87 h 87"/>
                <a:gd name="T6" fmla="*/ 0 w 68"/>
                <a:gd name="T7" fmla="*/ 87 h 87"/>
                <a:gd name="T8" fmla="*/ 0 w 68"/>
                <a:gd name="T9" fmla="*/ 0 h 87"/>
                <a:gd name="T10" fmla="*/ 36 w 68"/>
                <a:gd name="T11" fmla="*/ 0 h 87"/>
                <a:gd name="T12" fmla="*/ 67 w 68"/>
                <a:gd name="T13" fmla="*/ 28 h 87"/>
                <a:gd name="T14" fmla="*/ 53 w 68"/>
                <a:gd name="T15" fmla="*/ 50 h 87"/>
                <a:gd name="T16" fmla="*/ 68 w 68"/>
                <a:gd name="T17" fmla="*/ 87 h 87"/>
                <a:gd name="T18" fmla="*/ 50 w 68"/>
                <a:gd name="T19" fmla="*/ 87 h 87"/>
                <a:gd name="T20" fmla="*/ 35 w 68"/>
                <a:gd name="T21" fmla="*/ 56 h 87"/>
                <a:gd name="T22" fmla="*/ 18 w 68"/>
                <a:gd name="T23" fmla="*/ 16 h 87"/>
                <a:gd name="T24" fmla="*/ 18 w 68"/>
                <a:gd name="T25" fmla="*/ 40 h 87"/>
                <a:gd name="T26" fmla="*/ 36 w 68"/>
                <a:gd name="T27" fmla="*/ 40 h 87"/>
                <a:gd name="T28" fmla="*/ 48 w 68"/>
                <a:gd name="T29" fmla="*/ 28 h 87"/>
                <a:gd name="T30" fmla="*/ 35 w 68"/>
                <a:gd name="T31" fmla="*/ 16 h 87"/>
                <a:gd name="T32" fmla="*/ 18 w 68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0"/>
                    <a:pt x="67" y="28"/>
                  </a:cubicBezTo>
                  <a:cubicBezTo>
                    <a:pt x="67" y="39"/>
                    <a:pt x="61" y="46"/>
                    <a:pt x="53" y="50"/>
                  </a:cubicBezTo>
                  <a:cubicBezTo>
                    <a:pt x="61" y="58"/>
                    <a:pt x="68" y="69"/>
                    <a:pt x="68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4" y="40"/>
                    <a:pt x="48" y="36"/>
                    <a:pt x="48" y="28"/>
                  </a:cubicBezTo>
                  <a:cubicBezTo>
                    <a:pt x="48" y="21"/>
                    <a:pt x="43" y="16"/>
                    <a:pt x="35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8B95DCA-7A71-4375-BB9F-5CCB8DBF7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3D40287-FC1F-48BE-AD48-F672CAF9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562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9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8 w 73"/>
                <a:gd name="T11" fmla="*/ 0 h 87"/>
                <a:gd name="T12" fmla="*/ 56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4"/>
                    <a:pt x="18" y="3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9"/>
                    <a:pt x="47" y="27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8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2" y="65"/>
                    <a:pt x="32" y="38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A9F8371-A5BB-439D-AE32-66964D24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561"/>
              <a:ext cx="41" cy="60"/>
            </a:xfrm>
            <a:custGeom>
              <a:avLst/>
              <a:gdLst>
                <a:gd name="T0" fmla="*/ 27 w 72"/>
                <a:gd name="T1" fmla="*/ 102 h 107"/>
                <a:gd name="T2" fmla="*/ 32 w 72"/>
                <a:gd name="T3" fmla="*/ 89 h 107"/>
                <a:gd name="T4" fmla="*/ 0 w 72"/>
                <a:gd name="T5" fmla="*/ 45 h 107"/>
                <a:gd name="T6" fmla="*/ 40 w 72"/>
                <a:gd name="T7" fmla="*/ 0 h 107"/>
                <a:gd name="T8" fmla="*/ 72 w 72"/>
                <a:gd name="T9" fmla="*/ 19 h 107"/>
                <a:gd name="T10" fmla="*/ 60 w 72"/>
                <a:gd name="T11" fmla="*/ 29 h 107"/>
                <a:gd name="T12" fmla="*/ 40 w 72"/>
                <a:gd name="T13" fmla="*/ 15 h 107"/>
                <a:gd name="T14" fmla="*/ 19 w 72"/>
                <a:gd name="T15" fmla="*/ 45 h 107"/>
                <a:gd name="T16" fmla="*/ 40 w 72"/>
                <a:gd name="T17" fmla="*/ 74 h 107"/>
                <a:gd name="T18" fmla="*/ 58 w 72"/>
                <a:gd name="T19" fmla="*/ 63 h 107"/>
                <a:gd name="T20" fmla="*/ 72 w 72"/>
                <a:gd name="T21" fmla="*/ 71 h 107"/>
                <a:gd name="T22" fmla="*/ 47 w 72"/>
                <a:gd name="T23" fmla="*/ 89 h 107"/>
                <a:gd name="T24" fmla="*/ 38 w 72"/>
                <a:gd name="T25" fmla="*/ 107 h 107"/>
                <a:gd name="T26" fmla="*/ 27 w 72"/>
                <a:gd name="T27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07">
                  <a:moveTo>
                    <a:pt x="27" y="102"/>
                  </a:moveTo>
                  <a:cubicBezTo>
                    <a:pt x="31" y="97"/>
                    <a:pt x="32" y="94"/>
                    <a:pt x="32" y="89"/>
                  </a:cubicBezTo>
                  <a:cubicBezTo>
                    <a:pt x="13" y="86"/>
                    <a:pt x="0" y="69"/>
                    <a:pt x="0" y="45"/>
                  </a:cubicBezTo>
                  <a:cubicBezTo>
                    <a:pt x="0" y="19"/>
                    <a:pt x="17" y="0"/>
                    <a:pt x="40" y="0"/>
                  </a:cubicBezTo>
                  <a:cubicBezTo>
                    <a:pt x="57" y="0"/>
                    <a:pt x="67" y="9"/>
                    <a:pt x="72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7" y="23"/>
                    <a:pt x="48" y="15"/>
                    <a:pt x="40" y="15"/>
                  </a:cubicBezTo>
                  <a:cubicBezTo>
                    <a:pt x="26" y="15"/>
                    <a:pt x="19" y="29"/>
                    <a:pt x="19" y="45"/>
                  </a:cubicBezTo>
                  <a:cubicBezTo>
                    <a:pt x="19" y="60"/>
                    <a:pt x="27" y="74"/>
                    <a:pt x="40" y="74"/>
                  </a:cubicBezTo>
                  <a:cubicBezTo>
                    <a:pt x="48" y="74"/>
                    <a:pt x="54" y="71"/>
                    <a:pt x="58" y="6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66" y="80"/>
                    <a:pt x="58" y="87"/>
                    <a:pt x="47" y="89"/>
                  </a:cubicBezTo>
                  <a:cubicBezTo>
                    <a:pt x="46" y="96"/>
                    <a:pt x="43" y="102"/>
                    <a:pt x="38" y="107"/>
                  </a:cubicBezTo>
                  <a:lnTo>
                    <a:pt x="27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9E03E2B-F1D8-4CB3-97D1-23FA18F91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1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FE14165-A54C-4EEE-8678-49BA5BC5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3562"/>
              <a:ext cx="10" cy="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E66B94-8CD4-4BD4-B6B9-ED2069AB0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3561"/>
              <a:ext cx="36" cy="50"/>
            </a:xfrm>
            <a:custGeom>
              <a:avLst/>
              <a:gdLst>
                <a:gd name="T0" fmla="*/ 0 w 64"/>
                <a:gd name="T1" fmla="*/ 73 h 89"/>
                <a:gd name="T2" fmla="*/ 12 w 64"/>
                <a:gd name="T3" fmla="*/ 62 h 89"/>
                <a:gd name="T4" fmla="*/ 34 w 64"/>
                <a:gd name="T5" fmla="*/ 74 h 89"/>
                <a:gd name="T6" fmla="*/ 47 w 64"/>
                <a:gd name="T7" fmla="*/ 64 h 89"/>
                <a:gd name="T8" fmla="*/ 4 w 64"/>
                <a:gd name="T9" fmla="*/ 24 h 89"/>
                <a:gd name="T10" fmla="*/ 33 w 64"/>
                <a:gd name="T11" fmla="*/ 0 h 89"/>
                <a:gd name="T12" fmla="*/ 63 w 64"/>
                <a:gd name="T13" fmla="*/ 14 h 89"/>
                <a:gd name="T14" fmla="*/ 53 w 64"/>
                <a:gd name="T15" fmla="*/ 25 h 89"/>
                <a:gd name="T16" fmla="*/ 33 w 64"/>
                <a:gd name="T17" fmla="*/ 15 h 89"/>
                <a:gd name="T18" fmla="*/ 22 w 64"/>
                <a:gd name="T19" fmla="*/ 24 h 89"/>
                <a:gd name="T20" fmla="*/ 64 w 64"/>
                <a:gd name="T21" fmla="*/ 63 h 89"/>
                <a:gd name="T22" fmla="*/ 33 w 64"/>
                <a:gd name="T23" fmla="*/ 89 h 89"/>
                <a:gd name="T24" fmla="*/ 0 w 64"/>
                <a:gd name="T2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9">
                  <a:moveTo>
                    <a:pt x="0" y="73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7" y="69"/>
                    <a:pt x="26" y="74"/>
                    <a:pt x="34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0"/>
                    <a:pt x="16" y="0"/>
                    <a:pt x="33" y="0"/>
                  </a:cubicBezTo>
                  <a:cubicBezTo>
                    <a:pt x="47" y="0"/>
                    <a:pt x="56" y="5"/>
                    <a:pt x="63" y="1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7" y="20"/>
                    <a:pt x="40" y="15"/>
                    <a:pt x="33" y="15"/>
                  </a:cubicBezTo>
                  <a:cubicBezTo>
                    <a:pt x="27" y="15"/>
                    <a:pt x="22" y="18"/>
                    <a:pt x="22" y="24"/>
                  </a:cubicBezTo>
                  <a:cubicBezTo>
                    <a:pt x="22" y="38"/>
                    <a:pt x="64" y="32"/>
                    <a:pt x="64" y="63"/>
                  </a:cubicBezTo>
                  <a:cubicBezTo>
                    <a:pt x="64" y="78"/>
                    <a:pt x="54" y="89"/>
                    <a:pt x="33" y="89"/>
                  </a:cubicBezTo>
                  <a:cubicBezTo>
                    <a:pt x="20" y="89"/>
                    <a:pt x="8" y="83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996D42C-2DF3-443B-B910-B79948E5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562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0 w 32"/>
                <a:gd name="T3" fmla="*/ 0 h 49"/>
                <a:gd name="T4" fmla="*/ 30 w 32"/>
                <a:gd name="T5" fmla="*/ 9 h 49"/>
                <a:gd name="T6" fmla="*/ 10 w 32"/>
                <a:gd name="T7" fmla="*/ 9 h 49"/>
                <a:gd name="T8" fmla="*/ 10 w 32"/>
                <a:gd name="T9" fmla="*/ 19 h 49"/>
                <a:gd name="T10" fmla="*/ 24 w 32"/>
                <a:gd name="T11" fmla="*/ 19 h 49"/>
                <a:gd name="T12" fmla="*/ 24 w 32"/>
                <a:gd name="T13" fmla="*/ 27 h 49"/>
                <a:gd name="T14" fmla="*/ 10 w 32"/>
                <a:gd name="T15" fmla="*/ 27 h 49"/>
                <a:gd name="T16" fmla="*/ 10 w 32"/>
                <a:gd name="T17" fmla="*/ 40 h 49"/>
                <a:gd name="T18" fmla="*/ 32 w 32"/>
                <a:gd name="T19" fmla="*/ 40 h 49"/>
                <a:gd name="T20" fmla="*/ 32 w 32"/>
                <a:gd name="T21" fmla="*/ 49 h 49"/>
                <a:gd name="T22" fmla="*/ 0 w 32"/>
                <a:gd name="T23" fmla="*/ 49 h 49"/>
                <a:gd name="T24" fmla="*/ 0 w 32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9">
                  <a:moveTo>
                    <a:pt x="0" y="0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2" y="40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D92BCD9-3558-43D0-B9B3-1865466B4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3562"/>
              <a:ext cx="39" cy="49"/>
            </a:xfrm>
            <a:custGeom>
              <a:avLst/>
              <a:gdLst>
                <a:gd name="T0" fmla="*/ 25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5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4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5" y="0"/>
                  </a:moveTo>
                  <a:cubicBezTo>
                    <a:pt x="48" y="0"/>
                    <a:pt x="70" y="12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6"/>
                    <a:pt x="43" y="17"/>
                    <a:pt x="24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4C529AD-A83F-4D3A-9854-F03D44B8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562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1 w 33"/>
                <a:gd name="T3" fmla="*/ 0 h 49"/>
                <a:gd name="T4" fmla="*/ 31 w 33"/>
                <a:gd name="T5" fmla="*/ 9 h 49"/>
                <a:gd name="T6" fmla="*/ 10 w 33"/>
                <a:gd name="T7" fmla="*/ 9 h 49"/>
                <a:gd name="T8" fmla="*/ 10 w 33"/>
                <a:gd name="T9" fmla="*/ 19 h 49"/>
                <a:gd name="T10" fmla="*/ 25 w 33"/>
                <a:gd name="T11" fmla="*/ 19 h 49"/>
                <a:gd name="T12" fmla="*/ 25 w 33"/>
                <a:gd name="T13" fmla="*/ 27 h 49"/>
                <a:gd name="T14" fmla="*/ 10 w 33"/>
                <a:gd name="T15" fmla="*/ 27 h 49"/>
                <a:gd name="T16" fmla="*/ 10 w 33"/>
                <a:gd name="T17" fmla="*/ 40 h 49"/>
                <a:gd name="T18" fmla="*/ 33 w 33"/>
                <a:gd name="T19" fmla="*/ 40 h 49"/>
                <a:gd name="T20" fmla="*/ 33 w 33"/>
                <a:gd name="T21" fmla="*/ 49 h 49"/>
                <a:gd name="T22" fmla="*/ 0 w 33"/>
                <a:gd name="T23" fmla="*/ 49 h 49"/>
                <a:gd name="T24" fmla="*/ 0 w 33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9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3" y="40"/>
                  </a:lnTo>
                  <a:lnTo>
                    <a:pt x="33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E1AB5C7-6391-4F64-82EB-320EA1FF4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1" y="3637"/>
              <a:ext cx="37" cy="48"/>
            </a:xfrm>
            <a:custGeom>
              <a:avLst/>
              <a:gdLst>
                <a:gd name="T0" fmla="*/ 0 w 65"/>
                <a:gd name="T1" fmla="*/ 0 h 86"/>
                <a:gd name="T2" fmla="*/ 35 w 65"/>
                <a:gd name="T3" fmla="*/ 0 h 86"/>
                <a:gd name="T4" fmla="*/ 62 w 65"/>
                <a:gd name="T5" fmla="*/ 21 h 86"/>
                <a:gd name="T6" fmla="*/ 52 w 65"/>
                <a:gd name="T7" fmla="*/ 38 h 86"/>
                <a:gd name="T8" fmla="*/ 52 w 65"/>
                <a:gd name="T9" fmla="*/ 39 h 86"/>
                <a:gd name="T10" fmla="*/ 65 w 65"/>
                <a:gd name="T11" fmla="*/ 58 h 86"/>
                <a:gd name="T12" fmla="*/ 33 w 65"/>
                <a:gd name="T13" fmla="*/ 86 h 86"/>
                <a:gd name="T14" fmla="*/ 0 w 65"/>
                <a:gd name="T15" fmla="*/ 86 h 86"/>
                <a:gd name="T16" fmla="*/ 0 w 65"/>
                <a:gd name="T17" fmla="*/ 0 h 86"/>
                <a:gd name="T18" fmla="*/ 34 w 65"/>
                <a:gd name="T19" fmla="*/ 33 h 86"/>
                <a:gd name="T20" fmla="*/ 43 w 65"/>
                <a:gd name="T21" fmla="*/ 23 h 86"/>
                <a:gd name="T22" fmla="*/ 34 w 65"/>
                <a:gd name="T23" fmla="*/ 15 h 86"/>
                <a:gd name="T24" fmla="*/ 18 w 65"/>
                <a:gd name="T25" fmla="*/ 15 h 86"/>
                <a:gd name="T26" fmla="*/ 18 w 65"/>
                <a:gd name="T27" fmla="*/ 33 h 86"/>
                <a:gd name="T28" fmla="*/ 34 w 65"/>
                <a:gd name="T29" fmla="*/ 33 h 86"/>
                <a:gd name="T30" fmla="*/ 34 w 65"/>
                <a:gd name="T31" fmla="*/ 71 h 86"/>
                <a:gd name="T32" fmla="*/ 47 w 65"/>
                <a:gd name="T33" fmla="*/ 59 h 86"/>
                <a:gd name="T34" fmla="*/ 34 w 65"/>
                <a:gd name="T35" fmla="*/ 47 h 86"/>
                <a:gd name="T36" fmla="*/ 18 w 65"/>
                <a:gd name="T37" fmla="*/ 47 h 86"/>
                <a:gd name="T38" fmla="*/ 18 w 65"/>
                <a:gd name="T39" fmla="*/ 71 h 86"/>
                <a:gd name="T40" fmla="*/ 34 w 65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2" y="0"/>
                    <a:pt x="62" y="10"/>
                    <a:pt x="62" y="21"/>
                  </a:cubicBezTo>
                  <a:cubicBezTo>
                    <a:pt x="62" y="28"/>
                    <a:pt x="60" y="33"/>
                    <a:pt x="52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9" y="42"/>
                    <a:pt x="65" y="49"/>
                    <a:pt x="65" y="58"/>
                  </a:cubicBezTo>
                  <a:cubicBezTo>
                    <a:pt x="65" y="77"/>
                    <a:pt x="52" y="86"/>
                    <a:pt x="33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1" y="33"/>
                    <a:pt x="43" y="28"/>
                    <a:pt x="43" y="23"/>
                  </a:cubicBezTo>
                  <a:cubicBezTo>
                    <a:pt x="43" y="18"/>
                    <a:pt x="40" y="15"/>
                    <a:pt x="34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4" y="71"/>
                  </a:moveTo>
                  <a:cubicBezTo>
                    <a:pt x="43" y="71"/>
                    <a:pt x="47" y="66"/>
                    <a:pt x="47" y="59"/>
                  </a:cubicBezTo>
                  <a:cubicBezTo>
                    <a:pt x="47" y="52"/>
                    <a:pt x="43" y="47"/>
                    <a:pt x="34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D7691FC-6E07-479C-B02D-D1FC87356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" y="3637"/>
              <a:ext cx="41" cy="48"/>
            </a:xfrm>
            <a:custGeom>
              <a:avLst/>
              <a:gdLst>
                <a:gd name="T0" fmla="*/ 47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7 w 73"/>
                <a:gd name="T17" fmla="*/ 0 h 86"/>
                <a:gd name="T18" fmla="*/ 50 w 73"/>
                <a:gd name="T19" fmla="*/ 51 h 86"/>
                <a:gd name="T20" fmla="*/ 35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7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7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5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916EE19-E320-447B-9147-1BC37E937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636"/>
              <a:ext cx="37" cy="50"/>
            </a:xfrm>
            <a:custGeom>
              <a:avLst/>
              <a:gdLst>
                <a:gd name="T0" fmla="*/ 0 w 64"/>
                <a:gd name="T1" fmla="*/ 73 h 90"/>
                <a:gd name="T2" fmla="*/ 11 w 64"/>
                <a:gd name="T3" fmla="*/ 63 h 90"/>
                <a:gd name="T4" fmla="*/ 33 w 64"/>
                <a:gd name="T5" fmla="*/ 74 h 90"/>
                <a:gd name="T6" fmla="*/ 47 w 64"/>
                <a:gd name="T7" fmla="*/ 64 h 90"/>
                <a:gd name="T8" fmla="*/ 4 w 64"/>
                <a:gd name="T9" fmla="*/ 24 h 90"/>
                <a:gd name="T10" fmla="*/ 33 w 64"/>
                <a:gd name="T11" fmla="*/ 0 h 90"/>
                <a:gd name="T12" fmla="*/ 63 w 64"/>
                <a:gd name="T13" fmla="*/ 14 h 90"/>
                <a:gd name="T14" fmla="*/ 52 w 64"/>
                <a:gd name="T15" fmla="*/ 26 h 90"/>
                <a:gd name="T16" fmla="*/ 32 w 64"/>
                <a:gd name="T17" fmla="*/ 15 h 90"/>
                <a:gd name="T18" fmla="*/ 21 w 64"/>
                <a:gd name="T19" fmla="*/ 24 h 90"/>
                <a:gd name="T20" fmla="*/ 64 w 64"/>
                <a:gd name="T21" fmla="*/ 63 h 90"/>
                <a:gd name="T22" fmla="*/ 33 w 64"/>
                <a:gd name="T23" fmla="*/ 90 h 90"/>
                <a:gd name="T24" fmla="*/ 0 w 64"/>
                <a:gd name="T25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0">
                  <a:moveTo>
                    <a:pt x="0" y="7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7" y="70"/>
                    <a:pt x="25" y="74"/>
                    <a:pt x="33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1"/>
                    <a:pt x="15" y="0"/>
                    <a:pt x="33" y="0"/>
                  </a:cubicBezTo>
                  <a:cubicBezTo>
                    <a:pt x="46" y="0"/>
                    <a:pt x="55" y="6"/>
                    <a:pt x="63" y="1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7" y="20"/>
                    <a:pt x="40" y="15"/>
                    <a:pt x="32" y="15"/>
                  </a:cubicBezTo>
                  <a:cubicBezTo>
                    <a:pt x="26" y="15"/>
                    <a:pt x="21" y="18"/>
                    <a:pt x="21" y="24"/>
                  </a:cubicBezTo>
                  <a:cubicBezTo>
                    <a:pt x="21" y="38"/>
                    <a:pt x="64" y="33"/>
                    <a:pt x="64" y="63"/>
                  </a:cubicBezTo>
                  <a:cubicBezTo>
                    <a:pt x="64" y="79"/>
                    <a:pt x="54" y="90"/>
                    <a:pt x="33" y="90"/>
                  </a:cubicBezTo>
                  <a:cubicBezTo>
                    <a:pt x="20" y="90"/>
                    <a:pt x="8" y="83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6B91E95-07EB-4713-AC80-D324004C9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637"/>
              <a:ext cx="42" cy="48"/>
            </a:xfrm>
            <a:custGeom>
              <a:avLst/>
              <a:gdLst>
                <a:gd name="T0" fmla="*/ 0 w 74"/>
                <a:gd name="T1" fmla="*/ 86 h 86"/>
                <a:gd name="T2" fmla="*/ 0 w 74"/>
                <a:gd name="T3" fmla="*/ 0 h 86"/>
                <a:gd name="T4" fmla="*/ 18 w 74"/>
                <a:gd name="T5" fmla="*/ 0 h 86"/>
                <a:gd name="T6" fmla="*/ 18 w 74"/>
                <a:gd name="T7" fmla="*/ 34 h 86"/>
                <a:gd name="T8" fmla="*/ 50 w 74"/>
                <a:gd name="T9" fmla="*/ 0 h 86"/>
                <a:gd name="T10" fmla="*/ 68 w 74"/>
                <a:gd name="T11" fmla="*/ 0 h 86"/>
                <a:gd name="T12" fmla="*/ 45 w 74"/>
                <a:gd name="T13" fmla="*/ 39 h 86"/>
                <a:gd name="T14" fmla="*/ 74 w 74"/>
                <a:gd name="T15" fmla="*/ 86 h 86"/>
                <a:gd name="T16" fmla="*/ 52 w 74"/>
                <a:gd name="T17" fmla="*/ 86 h 86"/>
                <a:gd name="T18" fmla="*/ 29 w 74"/>
                <a:gd name="T19" fmla="*/ 47 h 86"/>
                <a:gd name="T20" fmla="*/ 18 w 74"/>
                <a:gd name="T21" fmla="*/ 49 h 86"/>
                <a:gd name="T22" fmla="*/ 18 w 74"/>
                <a:gd name="T23" fmla="*/ 86 h 86"/>
                <a:gd name="T24" fmla="*/ 0 w 7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86">
                  <a:moveTo>
                    <a:pt x="0" y="8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7" y="30"/>
                    <a:pt x="49" y="13"/>
                    <a:pt x="5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6"/>
                    <a:pt x="58" y="30"/>
                    <a:pt x="45" y="3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5" y="48"/>
                    <a:pt x="22" y="49"/>
                    <a:pt x="18" y="49"/>
                  </a:cubicBezTo>
                  <a:cubicBezTo>
                    <a:pt x="18" y="86"/>
                    <a:pt x="18" y="86"/>
                    <a:pt x="18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1C7C146-F3D2-44B9-8576-0F0B39D2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637"/>
              <a:ext cx="33" cy="48"/>
            </a:xfrm>
            <a:custGeom>
              <a:avLst/>
              <a:gdLst>
                <a:gd name="T0" fmla="*/ 0 w 33"/>
                <a:gd name="T1" fmla="*/ 0 h 48"/>
                <a:gd name="T2" fmla="*/ 31 w 33"/>
                <a:gd name="T3" fmla="*/ 0 h 48"/>
                <a:gd name="T4" fmla="*/ 31 w 33"/>
                <a:gd name="T5" fmla="*/ 9 h 48"/>
                <a:gd name="T6" fmla="*/ 10 w 33"/>
                <a:gd name="T7" fmla="*/ 9 h 48"/>
                <a:gd name="T8" fmla="*/ 10 w 33"/>
                <a:gd name="T9" fmla="*/ 19 h 48"/>
                <a:gd name="T10" fmla="*/ 25 w 33"/>
                <a:gd name="T11" fmla="*/ 19 h 48"/>
                <a:gd name="T12" fmla="*/ 25 w 33"/>
                <a:gd name="T13" fmla="*/ 28 h 48"/>
                <a:gd name="T14" fmla="*/ 10 w 33"/>
                <a:gd name="T15" fmla="*/ 28 h 48"/>
                <a:gd name="T16" fmla="*/ 10 w 33"/>
                <a:gd name="T17" fmla="*/ 39 h 48"/>
                <a:gd name="T18" fmla="*/ 33 w 33"/>
                <a:gd name="T19" fmla="*/ 39 h 48"/>
                <a:gd name="T20" fmla="*/ 33 w 33"/>
                <a:gd name="T21" fmla="*/ 48 h 48"/>
                <a:gd name="T22" fmla="*/ 0 w 33"/>
                <a:gd name="T23" fmla="*/ 48 h 48"/>
                <a:gd name="T24" fmla="*/ 0 w 33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8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10" y="28"/>
                  </a:lnTo>
                  <a:lnTo>
                    <a:pt x="10" y="39"/>
                  </a:lnTo>
                  <a:lnTo>
                    <a:pt x="33" y="39"/>
                  </a:lnTo>
                  <a:lnTo>
                    <a:pt x="33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A6593E1-5933-41E1-9C6E-C9BEC932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3637"/>
              <a:ext cx="39" cy="48"/>
            </a:xfrm>
            <a:custGeom>
              <a:avLst/>
              <a:gdLst>
                <a:gd name="T0" fmla="*/ 25 w 39"/>
                <a:gd name="T1" fmla="*/ 48 h 48"/>
                <a:gd name="T2" fmla="*/ 15 w 39"/>
                <a:gd name="T3" fmla="*/ 48 h 48"/>
                <a:gd name="T4" fmla="*/ 15 w 39"/>
                <a:gd name="T5" fmla="*/ 9 h 48"/>
                <a:gd name="T6" fmla="*/ 0 w 39"/>
                <a:gd name="T7" fmla="*/ 9 h 48"/>
                <a:gd name="T8" fmla="*/ 0 w 39"/>
                <a:gd name="T9" fmla="*/ 0 h 48"/>
                <a:gd name="T10" fmla="*/ 39 w 39"/>
                <a:gd name="T11" fmla="*/ 0 h 48"/>
                <a:gd name="T12" fmla="*/ 39 w 39"/>
                <a:gd name="T13" fmla="*/ 9 h 48"/>
                <a:gd name="T14" fmla="*/ 25 w 39"/>
                <a:gd name="T15" fmla="*/ 9 h 48"/>
                <a:gd name="T16" fmla="*/ 25 w 3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8">
                  <a:moveTo>
                    <a:pt x="25" y="48"/>
                  </a:moveTo>
                  <a:lnTo>
                    <a:pt x="15" y="48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C9C2359-6D15-43DD-92FF-37399A949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3637"/>
              <a:ext cx="37" cy="48"/>
            </a:xfrm>
            <a:custGeom>
              <a:avLst/>
              <a:gdLst>
                <a:gd name="T0" fmla="*/ 0 w 64"/>
                <a:gd name="T1" fmla="*/ 0 h 86"/>
                <a:gd name="T2" fmla="*/ 34 w 64"/>
                <a:gd name="T3" fmla="*/ 0 h 86"/>
                <a:gd name="T4" fmla="*/ 61 w 64"/>
                <a:gd name="T5" fmla="*/ 21 h 86"/>
                <a:gd name="T6" fmla="*/ 51 w 64"/>
                <a:gd name="T7" fmla="*/ 38 h 86"/>
                <a:gd name="T8" fmla="*/ 51 w 64"/>
                <a:gd name="T9" fmla="*/ 39 h 86"/>
                <a:gd name="T10" fmla="*/ 64 w 64"/>
                <a:gd name="T11" fmla="*/ 58 h 86"/>
                <a:gd name="T12" fmla="*/ 32 w 64"/>
                <a:gd name="T13" fmla="*/ 86 h 86"/>
                <a:gd name="T14" fmla="*/ 0 w 64"/>
                <a:gd name="T15" fmla="*/ 86 h 86"/>
                <a:gd name="T16" fmla="*/ 0 w 64"/>
                <a:gd name="T17" fmla="*/ 0 h 86"/>
                <a:gd name="T18" fmla="*/ 34 w 64"/>
                <a:gd name="T19" fmla="*/ 33 h 86"/>
                <a:gd name="T20" fmla="*/ 42 w 64"/>
                <a:gd name="T21" fmla="*/ 23 h 86"/>
                <a:gd name="T22" fmla="*/ 33 w 64"/>
                <a:gd name="T23" fmla="*/ 15 h 86"/>
                <a:gd name="T24" fmla="*/ 18 w 64"/>
                <a:gd name="T25" fmla="*/ 15 h 86"/>
                <a:gd name="T26" fmla="*/ 18 w 64"/>
                <a:gd name="T27" fmla="*/ 33 h 86"/>
                <a:gd name="T28" fmla="*/ 34 w 64"/>
                <a:gd name="T29" fmla="*/ 33 h 86"/>
                <a:gd name="T30" fmla="*/ 33 w 64"/>
                <a:gd name="T31" fmla="*/ 71 h 86"/>
                <a:gd name="T32" fmla="*/ 46 w 64"/>
                <a:gd name="T33" fmla="*/ 59 h 86"/>
                <a:gd name="T34" fmla="*/ 33 w 64"/>
                <a:gd name="T35" fmla="*/ 47 h 86"/>
                <a:gd name="T36" fmla="*/ 18 w 64"/>
                <a:gd name="T37" fmla="*/ 47 h 86"/>
                <a:gd name="T38" fmla="*/ 18 w 64"/>
                <a:gd name="T39" fmla="*/ 71 h 86"/>
                <a:gd name="T40" fmla="*/ 33 w 64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86">
                  <a:moveTo>
                    <a:pt x="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1" y="0"/>
                    <a:pt x="61" y="10"/>
                    <a:pt x="61" y="21"/>
                  </a:cubicBezTo>
                  <a:cubicBezTo>
                    <a:pt x="61" y="28"/>
                    <a:pt x="59" y="33"/>
                    <a:pt x="51" y="3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8" y="42"/>
                    <a:pt x="64" y="49"/>
                    <a:pt x="64" y="58"/>
                  </a:cubicBezTo>
                  <a:cubicBezTo>
                    <a:pt x="64" y="77"/>
                    <a:pt x="52" y="86"/>
                    <a:pt x="32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0" y="33"/>
                    <a:pt x="42" y="28"/>
                    <a:pt x="42" y="23"/>
                  </a:cubicBezTo>
                  <a:cubicBezTo>
                    <a:pt x="42" y="18"/>
                    <a:pt x="39" y="15"/>
                    <a:pt x="33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3" y="71"/>
                  </a:moveTo>
                  <a:cubicBezTo>
                    <a:pt x="42" y="71"/>
                    <a:pt x="46" y="66"/>
                    <a:pt x="46" y="59"/>
                  </a:cubicBezTo>
                  <a:cubicBezTo>
                    <a:pt x="46" y="52"/>
                    <a:pt x="42" y="47"/>
                    <a:pt x="3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3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CF04082-4A33-4834-A45D-E5E97ACB5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" y="3637"/>
              <a:ext cx="41" cy="48"/>
            </a:xfrm>
            <a:custGeom>
              <a:avLst/>
              <a:gdLst>
                <a:gd name="T0" fmla="*/ 48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8 w 73"/>
                <a:gd name="T17" fmla="*/ 0 h 86"/>
                <a:gd name="T18" fmla="*/ 50 w 73"/>
                <a:gd name="T19" fmla="*/ 51 h 86"/>
                <a:gd name="T20" fmla="*/ 36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8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6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0F1B399-0AE2-4146-BA43-D1166249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DDF8F00-0342-406D-9BD5-8C6746D8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7509F75A-6011-46DC-9634-9A03DBDBE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35" y="5160522"/>
            <a:ext cx="756060" cy="1152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CC0FA9C-7FB5-40F8-8B37-B31F10C8A7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09" y="5412522"/>
            <a:ext cx="1244124" cy="64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B54A68-B733-42B4-9759-DEA9245A1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36" y="5160522"/>
            <a:ext cx="661591" cy="115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01731C-FFA5-4EAD-A873-D8BA2F3105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0" y="5295343"/>
            <a:ext cx="1380785" cy="88235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E2FF5EF-4B7D-4001-837F-83EAE00D93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9" y="5160522"/>
            <a:ext cx="903572" cy="1152000"/>
          </a:xfrm>
          <a:prstGeom prst="rect">
            <a:avLst/>
          </a:prstGeom>
        </p:spPr>
      </p:pic>
      <p:pic>
        <p:nvPicPr>
          <p:cNvPr id="45" name="Image 4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8549AE1-0161-477D-85A4-6D7E7DEC791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12" y="5431661"/>
            <a:ext cx="1625422" cy="6097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C0AA21-8E7E-4360-B618-06F17A018D4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14" y="4987881"/>
            <a:ext cx="1857389" cy="14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7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CF536A-61B8-4848-B434-83C629EDEF07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gradFill flip="none" rotWithShape="1"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EB5FC19-0A4A-46A3-85AA-982D5D93D578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255775 w 12192000"/>
              <a:gd name="connsiteY0" fmla="*/ 262171 h 6858000"/>
              <a:gd name="connsiteX1" fmla="*/ 255775 w 12192000"/>
              <a:gd name="connsiteY1" fmla="*/ 6599027 h 6858000"/>
              <a:gd name="connsiteX2" fmla="*/ 11931960 w 12192000"/>
              <a:gd name="connsiteY2" fmla="*/ 6599027 h 6858000"/>
              <a:gd name="connsiteX3" fmla="*/ 11931960 w 12192000"/>
              <a:gd name="connsiteY3" fmla="*/ 26217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5775" y="262171"/>
                </a:moveTo>
                <a:lnTo>
                  <a:pt x="255775" y="6599027"/>
                </a:lnTo>
                <a:lnTo>
                  <a:pt x="11931960" y="6599027"/>
                </a:lnTo>
                <a:lnTo>
                  <a:pt x="11931960" y="26217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3661E21-9B03-4DDF-9335-C49DFA9C99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45856" y="2035234"/>
            <a:ext cx="1101586" cy="2160000"/>
            <a:chOff x="3578" y="2635"/>
            <a:chExt cx="536" cy="1051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3B2CE70-0A6F-41F9-B00D-681C32945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" y="2635"/>
              <a:ext cx="536" cy="787"/>
            </a:xfrm>
            <a:custGeom>
              <a:avLst/>
              <a:gdLst>
                <a:gd name="T0" fmla="*/ 690 w 951"/>
                <a:gd name="T1" fmla="*/ 690 h 1398"/>
                <a:gd name="T2" fmla="*/ 491 w 951"/>
                <a:gd name="T3" fmla="*/ 136 h 1398"/>
                <a:gd name="T4" fmla="*/ 490 w 951"/>
                <a:gd name="T5" fmla="*/ 136 h 1398"/>
                <a:gd name="T6" fmla="*/ 230 w 951"/>
                <a:gd name="T7" fmla="*/ 230 h 1398"/>
                <a:gd name="T8" fmla="*/ 230 w 951"/>
                <a:gd name="T9" fmla="*/ 690 h 1398"/>
                <a:gd name="T10" fmla="*/ 632 w 951"/>
                <a:gd name="T11" fmla="*/ 632 h 1398"/>
                <a:gd name="T12" fmla="*/ 580 w 951"/>
                <a:gd name="T13" fmla="*/ 576 h 1398"/>
                <a:gd name="T14" fmla="*/ 632 w 951"/>
                <a:gd name="T15" fmla="*/ 632 h 1398"/>
                <a:gd name="T16" fmla="*/ 522 w 951"/>
                <a:gd name="T17" fmla="*/ 518 h 1398"/>
                <a:gd name="T18" fmla="*/ 320 w 951"/>
                <a:gd name="T19" fmla="*/ 658 h 1398"/>
                <a:gd name="T20" fmla="*/ 701 w 951"/>
                <a:gd name="T21" fmla="*/ 426 h 1398"/>
                <a:gd name="T22" fmla="*/ 402 w 951"/>
                <a:gd name="T23" fmla="*/ 224 h 1398"/>
                <a:gd name="T24" fmla="*/ 224 w 951"/>
                <a:gd name="T25" fmla="*/ 402 h 1398"/>
                <a:gd name="T26" fmla="*/ 397 w 951"/>
                <a:gd name="T27" fmla="*/ 397 h 1398"/>
                <a:gd name="T28" fmla="*/ 600 w 951"/>
                <a:gd name="T29" fmla="*/ 261 h 1398"/>
                <a:gd name="T30" fmla="*/ 219 w 951"/>
                <a:gd name="T31" fmla="*/ 488 h 1398"/>
                <a:gd name="T32" fmla="*/ 937 w 951"/>
                <a:gd name="T33" fmla="*/ 1215 h 1398"/>
                <a:gd name="T34" fmla="*/ 906 w 951"/>
                <a:gd name="T35" fmla="*/ 1040 h 1398"/>
                <a:gd name="T36" fmla="*/ 887 w 951"/>
                <a:gd name="T37" fmla="*/ 1021 h 1398"/>
                <a:gd name="T38" fmla="*/ 704 w 951"/>
                <a:gd name="T39" fmla="*/ 1031 h 1398"/>
                <a:gd name="T40" fmla="*/ 815 w 951"/>
                <a:gd name="T41" fmla="*/ 1398 h 1398"/>
                <a:gd name="T42" fmla="*/ 922 w 951"/>
                <a:gd name="T43" fmla="*/ 1375 h 1398"/>
                <a:gd name="T44" fmla="*/ 937 w 951"/>
                <a:gd name="T45" fmla="*/ 1215 h 1398"/>
                <a:gd name="T46" fmla="*/ 843 w 951"/>
                <a:gd name="T47" fmla="*/ 1084 h 1398"/>
                <a:gd name="T48" fmla="*/ 807 w 951"/>
                <a:gd name="T49" fmla="*/ 1160 h 1398"/>
                <a:gd name="T50" fmla="*/ 779 w 951"/>
                <a:gd name="T51" fmla="*/ 1081 h 1398"/>
                <a:gd name="T52" fmla="*/ 779 w 951"/>
                <a:gd name="T53" fmla="*/ 1318 h 1398"/>
                <a:gd name="T54" fmla="*/ 814 w 951"/>
                <a:gd name="T55" fmla="*/ 1227 h 1398"/>
                <a:gd name="T56" fmla="*/ 865 w 951"/>
                <a:gd name="T57" fmla="*/ 1318 h 1398"/>
                <a:gd name="T58" fmla="*/ 632 w 951"/>
                <a:gd name="T59" fmla="*/ 1040 h 1398"/>
                <a:gd name="T60" fmla="*/ 613 w 951"/>
                <a:gd name="T61" fmla="*/ 1021 h 1398"/>
                <a:gd name="T62" fmla="*/ 430 w 951"/>
                <a:gd name="T63" fmla="*/ 1031 h 1398"/>
                <a:gd name="T64" fmla="*/ 541 w 951"/>
                <a:gd name="T65" fmla="*/ 1398 h 1398"/>
                <a:gd name="T66" fmla="*/ 648 w 951"/>
                <a:gd name="T67" fmla="*/ 1375 h 1398"/>
                <a:gd name="T68" fmla="*/ 662 w 951"/>
                <a:gd name="T69" fmla="*/ 1215 h 1398"/>
                <a:gd name="T70" fmla="*/ 505 w 951"/>
                <a:gd name="T71" fmla="*/ 1081 h 1398"/>
                <a:gd name="T72" fmla="*/ 569 w 951"/>
                <a:gd name="T73" fmla="*/ 1154 h 1398"/>
                <a:gd name="T74" fmla="*/ 505 w 951"/>
                <a:gd name="T75" fmla="*/ 1160 h 1398"/>
                <a:gd name="T76" fmla="*/ 591 w 951"/>
                <a:gd name="T77" fmla="*/ 1318 h 1398"/>
                <a:gd name="T78" fmla="*/ 505 w 951"/>
                <a:gd name="T79" fmla="*/ 1229 h 1398"/>
                <a:gd name="T80" fmla="*/ 590 w 951"/>
                <a:gd name="T81" fmla="*/ 1232 h 1398"/>
                <a:gd name="T82" fmla="*/ 239 w 951"/>
                <a:gd name="T83" fmla="*/ 1025 h 1398"/>
                <a:gd name="T84" fmla="*/ 216 w 951"/>
                <a:gd name="T85" fmla="*/ 1398 h 1398"/>
                <a:gd name="T86" fmla="*/ 290 w 951"/>
                <a:gd name="T87" fmla="*/ 1242 h 1398"/>
                <a:gd name="T88" fmla="*/ 384 w 951"/>
                <a:gd name="T89" fmla="*/ 1168 h 1398"/>
                <a:gd name="T90" fmla="*/ 290 w 951"/>
                <a:gd name="T91" fmla="*/ 1086 h 1398"/>
                <a:gd name="T92" fmla="*/ 384 w 951"/>
                <a:gd name="T93" fmla="*/ 1016 h 1398"/>
                <a:gd name="T94" fmla="*/ 24 w 951"/>
                <a:gd name="T95" fmla="*/ 1025 h 1398"/>
                <a:gd name="T96" fmla="*/ 1 w 951"/>
                <a:gd name="T97" fmla="*/ 1398 h 1398"/>
                <a:gd name="T98" fmla="*/ 75 w 951"/>
                <a:gd name="T99" fmla="*/ 1242 h 1398"/>
                <a:gd name="T100" fmla="*/ 169 w 951"/>
                <a:gd name="T101" fmla="*/ 1168 h 1398"/>
                <a:gd name="T102" fmla="*/ 75 w 951"/>
                <a:gd name="T103" fmla="*/ 1086 h 1398"/>
                <a:gd name="T104" fmla="*/ 169 w 951"/>
                <a:gd name="T105" fmla="*/ 1016 h 1398"/>
                <a:gd name="T106" fmla="*/ 460 w 951"/>
                <a:gd name="T107" fmla="*/ 920 h 1398"/>
                <a:gd name="T108" fmla="*/ 920 w 951"/>
                <a:gd name="T109" fmla="*/ 460 h 1398"/>
                <a:gd name="T110" fmla="*/ 460 w 951"/>
                <a:gd name="T111" fmla="*/ 0 h 1398"/>
                <a:gd name="T112" fmla="*/ 0 w 951"/>
                <a:gd name="T113" fmla="*/ 460 h 1398"/>
                <a:gd name="T114" fmla="*/ 460 w 951"/>
                <a:gd name="T115" fmla="*/ 920 h 1398"/>
                <a:gd name="T116" fmla="*/ 460 w 951"/>
                <a:gd name="T117" fmla="*/ 82 h 1398"/>
                <a:gd name="T118" fmla="*/ 838 w 951"/>
                <a:gd name="T119" fmla="*/ 460 h 1398"/>
                <a:gd name="T120" fmla="*/ 460 w 951"/>
                <a:gd name="T121" fmla="*/ 837 h 1398"/>
                <a:gd name="T122" fmla="*/ 82 w 951"/>
                <a:gd name="T123" fmla="*/ 46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1" h="1398">
                  <a:moveTo>
                    <a:pt x="460" y="786"/>
                  </a:moveTo>
                  <a:cubicBezTo>
                    <a:pt x="547" y="786"/>
                    <a:pt x="629" y="752"/>
                    <a:pt x="690" y="690"/>
                  </a:cubicBezTo>
                  <a:cubicBezTo>
                    <a:pt x="817" y="563"/>
                    <a:pt x="817" y="357"/>
                    <a:pt x="690" y="230"/>
                  </a:cubicBezTo>
                  <a:cubicBezTo>
                    <a:pt x="636" y="175"/>
                    <a:pt x="566" y="143"/>
                    <a:pt x="491" y="136"/>
                  </a:cubicBezTo>
                  <a:cubicBezTo>
                    <a:pt x="491" y="136"/>
                    <a:pt x="491" y="136"/>
                    <a:pt x="491" y="136"/>
                  </a:cubicBezTo>
                  <a:cubicBezTo>
                    <a:pt x="490" y="136"/>
                    <a:pt x="490" y="136"/>
                    <a:pt x="490" y="136"/>
                  </a:cubicBezTo>
                  <a:cubicBezTo>
                    <a:pt x="480" y="135"/>
                    <a:pt x="470" y="134"/>
                    <a:pt x="460" y="134"/>
                  </a:cubicBezTo>
                  <a:cubicBezTo>
                    <a:pt x="373" y="134"/>
                    <a:pt x="291" y="168"/>
                    <a:pt x="230" y="230"/>
                  </a:cubicBezTo>
                  <a:cubicBezTo>
                    <a:pt x="168" y="291"/>
                    <a:pt x="134" y="373"/>
                    <a:pt x="134" y="460"/>
                  </a:cubicBezTo>
                  <a:cubicBezTo>
                    <a:pt x="134" y="547"/>
                    <a:pt x="168" y="629"/>
                    <a:pt x="230" y="690"/>
                  </a:cubicBezTo>
                  <a:cubicBezTo>
                    <a:pt x="291" y="752"/>
                    <a:pt x="373" y="786"/>
                    <a:pt x="460" y="786"/>
                  </a:cubicBezTo>
                  <a:close/>
                  <a:moveTo>
                    <a:pt x="632" y="632"/>
                  </a:moveTo>
                  <a:cubicBezTo>
                    <a:pt x="599" y="665"/>
                    <a:pt x="559" y="687"/>
                    <a:pt x="515" y="697"/>
                  </a:cubicBezTo>
                  <a:cubicBezTo>
                    <a:pt x="524" y="652"/>
                    <a:pt x="547" y="610"/>
                    <a:pt x="580" y="576"/>
                  </a:cubicBezTo>
                  <a:cubicBezTo>
                    <a:pt x="613" y="544"/>
                    <a:pt x="654" y="521"/>
                    <a:pt x="697" y="511"/>
                  </a:cubicBezTo>
                  <a:cubicBezTo>
                    <a:pt x="688" y="555"/>
                    <a:pt x="666" y="598"/>
                    <a:pt x="632" y="632"/>
                  </a:cubicBezTo>
                  <a:close/>
                  <a:moveTo>
                    <a:pt x="701" y="426"/>
                  </a:moveTo>
                  <a:cubicBezTo>
                    <a:pt x="633" y="437"/>
                    <a:pt x="571" y="469"/>
                    <a:pt x="522" y="518"/>
                  </a:cubicBezTo>
                  <a:cubicBezTo>
                    <a:pt x="472" y="568"/>
                    <a:pt x="440" y="632"/>
                    <a:pt x="430" y="701"/>
                  </a:cubicBezTo>
                  <a:cubicBezTo>
                    <a:pt x="390" y="696"/>
                    <a:pt x="352" y="682"/>
                    <a:pt x="320" y="658"/>
                  </a:cubicBezTo>
                  <a:cubicBezTo>
                    <a:pt x="659" y="320"/>
                    <a:pt x="659" y="320"/>
                    <a:pt x="659" y="320"/>
                  </a:cubicBezTo>
                  <a:cubicBezTo>
                    <a:pt x="681" y="352"/>
                    <a:pt x="695" y="389"/>
                    <a:pt x="701" y="426"/>
                  </a:cubicBezTo>
                  <a:close/>
                  <a:moveTo>
                    <a:pt x="288" y="288"/>
                  </a:moveTo>
                  <a:cubicBezTo>
                    <a:pt x="320" y="256"/>
                    <a:pt x="360" y="234"/>
                    <a:pt x="402" y="224"/>
                  </a:cubicBezTo>
                  <a:cubicBezTo>
                    <a:pt x="392" y="267"/>
                    <a:pt x="370" y="306"/>
                    <a:pt x="338" y="338"/>
                  </a:cubicBezTo>
                  <a:cubicBezTo>
                    <a:pt x="306" y="370"/>
                    <a:pt x="267" y="392"/>
                    <a:pt x="224" y="402"/>
                  </a:cubicBezTo>
                  <a:cubicBezTo>
                    <a:pt x="234" y="359"/>
                    <a:pt x="256" y="320"/>
                    <a:pt x="288" y="288"/>
                  </a:cubicBezTo>
                  <a:close/>
                  <a:moveTo>
                    <a:pt x="397" y="397"/>
                  </a:moveTo>
                  <a:cubicBezTo>
                    <a:pt x="446" y="348"/>
                    <a:pt x="477" y="285"/>
                    <a:pt x="488" y="219"/>
                  </a:cubicBezTo>
                  <a:cubicBezTo>
                    <a:pt x="529" y="223"/>
                    <a:pt x="567" y="238"/>
                    <a:pt x="600" y="261"/>
                  </a:cubicBezTo>
                  <a:cubicBezTo>
                    <a:pt x="261" y="600"/>
                    <a:pt x="261" y="600"/>
                    <a:pt x="261" y="600"/>
                  </a:cubicBezTo>
                  <a:cubicBezTo>
                    <a:pt x="238" y="567"/>
                    <a:pt x="223" y="528"/>
                    <a:pt x="219" y="488"/>
                  </a:cubicBezTo>
                  <a:cubicBezTo>
                    <a:pt x="285" y="477"/>
                    <a:pt x="348" y="445"/>
                    <a:pt x="397" y="397"/>
                  </a:cubicBezTo>
                  <a:close/>
                  <a:moveTo>
                    <a:pt x="937" y="1215"/>
                  </a:moveTo>
                  <a:cubicBezTo>
                    <a:pt x="931" y="1198"/>
                    <a:pt x="919" y="1187"/>
                    <a:pt x="911" y="1175"/>
                  </a:cubicBezTo>
                  <a:cubicBezTo>
                    <a:pt x="924" y="1145"/>
                    <a:pt x="930" y="1093"/>
                    <a:pt x="906" y="1040"/>
                  </a:cubicBezTo>
                  <a:cubicBezTo>
                    <a:pt x="900" y="1027"/>
                    <a:pt x="900" y="1027"/>
                    <a:pt x="900" y="1027"/>
                  </a:cubicBezTo>
                  <a:cubicBezTo>
                    <a:pt x="887" y="1021"/>
                    <a:pt x="887" y="1021"/>
                    <a:pt x="887" y="1021"/>
                  </a:cubicBezTo>
                  <a:cubicBezTo>
                    <a:pt x="834" y="998"/>
                    <a:pt x="779" y="998"/>
                    <a:pt x="727" y="1021"/>
                  </a:cubicBezTo>
                  <a:cubicBezTo>
                    <a:pt x="704" y="1031"/>
                    <a:pt x="704" y="1031"/>
                    <a:pt x="704" y="1031"/>
                  </a:cubicBezTo>
                  <a:cubicBezTo>
                    <a:pt x="704" y="1371"/>
                    <a:pt x="704" y="1371"/>
                    <a:pt x="704" y="1371"/>
                  </a:cubicBezTo>
                  <a:cubicBezTo>
                    <a:pt x="740" y="1390"/>
                    <a:pt x="788" y="1398"/>
                    <a:pt x="815" y="1398"/>
                  </a:cubicBezTo>
                  <a:cubicBezTo>
                    <a:pt x="842" y="1398"/>
                    <a:pt x="882" y="1392"/>
                    <a:pt x="909" y="1381"/>
                  </a:cubicBezTo>
                  <a:cubicBezTo>
                    <a:pt x="922" y="1375"/>
                    <a:pt x="922" y="1375"/>
                    <a:pt x="922" y="1375"/>
                  </a:cubicBezTo>
                  <a:cubicBezTo>
                    <a:pt x="928" y="1361"/>
                    <a:pt x="928" y="1361"/>
                    <a:pt x="928" y="1361"/>
                  </a:cubicBezTo>
                  <a:cubicBezTo>
                    <a:pt x="951" y="1309"/>
                    <a:pt x="950" y="1255"/>
                    <a:pt x="937" y="1215"/>
                  </a:cubicBezTo>
                  <a:close/>
                  <a:moveTo>
                    <a:pt x="779" y="1081"/>
                  </a:moveTo>
                  <a:cubicBezTo>
                    <a:pt x="800" y="1076"/>
                    <a:pt x="822" y="1077"/>
                    <a:pt x="843" y="1084"/>
                  </a:cubicBezTo>
                  <a:cubicBezTo>
                    <a:pt x="851" y="1108"/>
                    <a:pt x="851" y="1129"/>
                    <a:pt x="843" y="1154"/>
                  </a:cubicBezTo>
                  <a:cubicBezTo>
                    <a:pt x="831" y="1158"/>
                    <a:pt x="819" y="1159"/>
                    <a:pt x="807" y="1160"/>
                  </a:cubicBezTo>
                  <a:cubicBezTo>
                    <a:pt x="798" y="1161"/>
                    <a:pt x="789" y="1160"/>
                    <a:pt x="779" y="1160"/>
                  </a:cubicBezTo>
                  <a:lnTo>
                    <a:pt x="779" y="1081"/>
                  </a:lnTo>
                  <a:close/>
                  <a:moveTo>
                    <a:pt x="865" y="1318"/>
                  </a:moveTo>
                  <a:cubicBezTo>
                    <a:pt x="843" y="1325"/>
                    <a:pt x="807" y="1326"/>
                    <a:pt x="779" y="1318"/>
                  </a:cubicBezTo>
                  <a:cubicBezTo>
                    <a:pt x="779" y="1229"/>
                    <a:pt x="779" y="1229"/>
                    <a:pt x="779" y="1229"/>
                  </a:cubicBezTo>
                  <a:cubicBezTo>
                    <a:pt x="790" y="1228"/>
                    <a:pt x="808" y="1227"/>
                    <a:pt x="814" y="1227"/>
                  </a:cubicBezTo>
                  <a:cubicBezTo>
                    <a:pt x="836" y="1226"/>
                    <a:pt x="853" y="1229"/>
                    <a:pt x="865" y="1232"/>
                  </a:cubicBezTo>
                  <a:cubicBezTo>
                    <a:pt x="878" y="1258"/>
                    <a:pt x="874" y="1303"/>
                    <a:pt x="865" y="1318"/>
                  </a:cubicBezTo>
                  <a:close/>
                  <a:moveTo>
                    <a:pt x="637" y="1175"/>
                  </a:moveTo>
                  <a:cubicBezTo>
                    <a:pt x="650" y="1145"/>
                    <a:pt x="655" y="1093"/>
                    <a:pt x="632" y="1040"/>
                  </a:cubicBezTo>
                  <a:cubicBezTo>
                    <a:pt x="626" y="1027"/>
                    <a:pt x="626" y="1027"/>
                    <a:pt x="626" y="1027"/>
                  </a:cubicBezTo>
                  <a:cubicBezTo>
                    <a:pt x="613" y="1021"/>
                    <a:pt x="613" y="1021"/>
                    <a:pt x="613" y="1021"/>
                  </a:cubicBezTo>
                  <a:cubicBezTo>
                    <a:pt x="560" y="998"/>
                    <a:pt x="505" y="998"/>
                    <a:pt x="452" y="1021"/>
                  </a:cubicBezTo>
                  <a:cubicBezTo>
                    <a:pt x="430" y="1031"/>
                    <a:pt x="430" y="1031"/>
                    <a:pt x="430" y="1031"/>
                  </a:cubicBezTo>
                  <a:cubicBezTo>
                    <a:pt x="430" y="1371"/>
                    <a:pt x="430" y="1371"/>
                    <a:pt x="430" y="1371"/>
                  </a:cubicBezTo>
                  <a:cubicBezTo>
                    <a:pt x="466" y="1390"/>
                    <a:pt x="514" y="1398"/>
                    <a:pt x="541" y="1398"/>
                  </a:cubicBezTo>
                  <a:cubicBezTo>
                    <a:pt x="568" y="1398"/>
                    <a:pt x="608" y="1392"/>
                    <a:pt x="635" y="1381"/>
                  </a:cubicBezTo>
                  <a:cubicBezTo>
                    <a:pt x="648" y="1375"/>
                    <a:pt x="648" y="1375"/>
                    <a:pt x="648" y="1375"/>
                  </a:cubicBezTo>
                  <a:cubicBezTo>
                    <a:pt x="654" y="1361"/>
                    <a:pt x="654" y="1361"/>
                    <a:pt x="654" y="1361"/>
                  </a:cubicBezTo>
                  <a:cubicBezTo>
                    <a:pt x="677" y="1309"/>
                    <a:pt x="675" y="1255"/>
                    <a:pt x="662" y="1215"/>
                  </a:cubicBezTo>
                  <a:cubicBezTo>
                    <a:pt x="656" y="1195"/>
                    <a:pt x="644" y="1187"/>
                    <a:pt x="637" y="1175"/>
                  </a:cubicBezTo>
                  <a:close/>
                  <a:moveTo>
                    <a:pt x="505" y="1081"/>
                  </a:moveTo>
                  <a:cubicBezTo>
                    <a:pt x="526" y="1076"/>
                    <a:pt x="547" y="1077"/>
                    <a:pt x="569" y="1084"/>
                  </a:cubicBezTo>
                  <a:cubicBezTo>
                    <a:pt x="577" y="1108"/>
                    <a:pt x="577" y="1129"/>
                    <a:pt x="569" y="1154"/>
                  </a:cubicBezTo>
                  <a:cubicBezTo>
                    <a:pt x="557" y="1158"/>
                    <a:pt x="545" y="1159"/>
                    <a:pt x="533" y="1160"/>
                  </a:cubicBezTo>
                  <a:cubicBezTo>
                    <a:pt x="524" y="1161"/>
                    <a:pt x="515" y="1160"/>
                    <a:pt x="505" y="1160"/>
                  </a:cubicBezTo>
                  <a:lnTo>
                    <a:pt x="505" y="1081"/>
                  </a:lnTo>
                  <a:close/>
                  <a:moveTo>
                    <a:pt x="591" y="1318"/>
                  </a:moveTo>
                  <a:cubicBezTo>
                    <a:pt x="569" y="1325"/>
                    <a:pt x="533" y="1326"/>
                    <a:pt x="505" y="1318"/>
                  </a:cubicBezTo>
                  <a:cubicBezTo>
                    <a:pt x="505" y="1229"/>
                    <a:pt x="505" y="1229"/>
                    <a:pt x="505" y="1229"/>
                  </a:cubicBezTo>
                  <a:cubicBezTo>
                    <a:pt x="516" y="1228"/>
                    <a:pt x="533" y="1227"/>
                    <a:pt x="539" y="1227"/>
                  </a:cubicBezTo>
                  <a:cubicBezTo>
                    <a:pt x="561" y="1226"/>
                    <a:pt x="579" y="1229"/>
                    <a:pt x="590" y="1232"/>
                  </a:cubicBezTo>
                  <a:cubicBezTo>
                    <a:pt x="607" y="1256"/>
                    <a:pt x="599" y="1308"/>
                    <a:pt x="591" y="1318"/>
                  </a:cubicBezTo>
                  <a:close/>
                  <a:moveTo>
                    <a:pt x="239" y="1025"/>
                  </a:moveTo>
                  <a:cubicBezTo>
                    <a:pt x="216" y="1034"/>
                    <a:pt x="216" y="1034"/>
                    <a:pt x="216" y="1034"/>
                  </a:cubicBezTo>
                  <a:cubicBezTo>
                    <a:pt x="216" y="1398"/>
                    <a:pt x="216" y="1398"/>
                    <a:pt x="216" y="1398"/>
                  </a:cubicBezTo>
                  <a:cubicBezTo>
                    <a:pt x="290" y="1398"/>
                    <a:pt x="290" y="1398"/>
                    <a:pt x="290" y="1398"/>
                  </a:cubicBezTo>
                  <a:cubicBezTo>
                    <a:pt x="290" y="1242"/>
                    <a:pt x="290" y="1242"/>
                    <a:pt x="290" y="1242"/>
                  </a:cubicBezTo>
                  <a:cubicBezTo>
                    <a:pt x="321" y="1242"/>
                    <a:pt x="364" y="1242"/>
                    <a:pt x="384" y="1242"/>
                  </a:cubicBezTo>
                  <a:cubicBezTo>
                    <a:pt x="384" y="1168"/>
                    <a:pt x="384" y="1168"/>
                    <a:pt x="384" y="1168"/>
                  </a:cubicBezTo>
                  <a:cubicBezTo>
                    <a:pt x="364" y="1168"/>
                    <a:pt x="321" y="1168"/>
                    <a:pt x="290" y="1168"/>
                  </a:cubicBezTo>
                  <a:cubicBezTo>
                    <a:pt x="290" y="1086"/>
                    <a:pt x="290" y="1086"/>
                    <a:pt x="290" y="1086"/>
                  </a:cubicBezTo>
                  <a:cubicBezTo>
                    <a:pt x="321" y="1079"/>
                    <a:pt x="352" y="1081"/>
                    <a:pt x="384" y="1094"/>
                  </a:cubicBezTo>
                  <a:cubicBezTo>
                    <a:pt x="384" y="1016"/>
                    <a:pt x="384" y="1016"/>
                    <a:pt x="384" y="1016"/>
                  </a:cubicBezTo>
                  <a:cubicBezTo>
                    <a:pt x="336" y="1003"/>
                    <a:pt x="287" y="1006"/>
                    <a:pt x="239" y="1025"/>
                  </a:cubicBezTo>
                  <a:close/>
                  <a:moveTo>
                    <a:pt x="24" y="1025"/>
                  </a:moveTo>
                  <a:cubicBezTo>
                    <a:pt x="1" y="1034"/>
                    <a:pt x="1" y="1034"/>
                    <a:pt x="1" y="1034"/>
                  </a:cubicBezTo>
                  <a:cubicBezTo>
                    <a:pt x="1" y="1398"/>
                    <a:pt x="1" y="1398"/>
                    <a:pt x="1" y="1398"/>
                  </a:cubicBezTo>
                  <a:cubicBezTo>
                    <a:pt x="75" y="1398"/>
                    <a:pt x="75" y="1398"/>
                    <a:pt x="75" y="1398"/>
                  </a:cubicBezTo>
                  <a:cubicBezTo>
                    <a:pt x="75" y="1242"/>
                    <a:pt x="75" y="1242"/>
                    <a:pt x="75" y="1242"/>
                  </a:cubicBezTo>
                  <a:cubicBezTo>
                    <a:pt x="106" y="1242"/>
                    <a:pt x="148" y="1242"/>
                    <a:pt x="169" y="1242"/>
                  </a:cubicBezTo>
                  <a:cubicBezTo>
                    <a:pt x="169" y="1168"/>
                    <a:pt x="169" y="1168"/>
                    <a:pt x="169" y="1168"/>
                  </a:cubicBezTo>
                  <a:cubicBezTo>
                    <a:pt x="149" y="1168"/>
                    <a:pt x="106" y="1168"/>
                    <a:pt x="75" y="1168"/>
                  </a:cubicBezTo>
                  <a:cubicBezTo>
                    <a:pt x="75" y="1086"/>
                    <a:pt x="75" y="1086"/>
                    <a:pt x="75" y="1086"/>
                  </a:cubicBezTo>
                  <a:cubicBezTo>
                    <a:pt x="106" y="1079"/>
                    <a:pt x="137" y="1081"/>
                    <a:pt x="169" y="1094"/>
                  </a:cubicBezTo>
                  <a:cubicBezTo>
                    <a:pt x="169" y="1016"/>
                    <a:pt x="169" y="1016"/>
                    <a:pt x="169" y="1016"/>
                  </a:cubicBezTo>
                  <a:cubicBezTo>
                    <a:pt x="121" y="1003"/>
                    <a:pt x="72" y="1006"/>
                    <a:pt x="24" y="1025"/>
                  </a:cubicBezTo>
                  <a:close/>
                  <a:moveTo>
                    <a:pt x="460" y="920"/>
                  </a:moveTo>
                  <a:cubicBezTo>
                    <a:pt x="583" y="920"/>
                    <a:pt x="699" y="872"/>
                    <a:pt x="785" y="785"/>
                  </a:cubicBezTo>
                  <a:cubicBezTo>
                    <a:pt x="872" y="698"/>
                    <a:pt x="920" y="583"/>
                    <a:pt x="920" y="460"/>
                  </a:cubicBezTo>
                  <a:cubicBezTo>
                    <a:pt x="920" y="337"/>
                    <a:pt x="872" y="221"/>
                    <a:pt x="785" y="134"/>
                  </a:cubicBezTo>
                  <a:cubicBezTo>
                    <a:pt x="699" y="48"/>
                    <a:pt x="583" y="0"/>
                    <a:pt x="460" y="0"/>
                  </a:cubicBezTo>
                  <a:cubicBezTo>
                    <a:pt x="337" y="0"/>
                    <a:pt x="221" y="48"/>
                    <a:pt x="134" y="134"/>
                  </a:cubicBezTo>
                  <a:cubicBezTo>
                    <a:pt x="48" y="221"/>
                    <a:pt x="0" y="337"/>
                    <a:pt x="0" y="460"/>
                  </a:cubicBezTo>
                  <a:cubicBezTo>
                    <a:pt x="0" y="583"/>
                    <a:pt x="48" y="698"/>
                    <a:pt x="134" y="785"/>
                  </a:cubicBezTo>
                  <a:cubicBezTo>
                    <a:pt x="221" y="872"/>
                    <a:pt x="337" y="920"/>
                    <a:pt x="460" y="920"/>
                  </a:cubicBezTo>
                  <a:close/>
                  <a:moveTo>
                    <a:pt x="193" y="193"/>
                  </a:moveTo>
                  <a:cubicBezTo>
                    <a:pt x="264" y="122"/>
                    <a:pt x="359" y="82"/>
                    <a:pt x="460" y="82"/>
                  </a:cubicBezTo>
                  <a:cubicBezTo>
                    <a:pt x="561" y="82"/>
                    <a:pt x="656" y="122"/>
                    <a:pt x="727" y="193"/>
                  </a:cubicBezTo>
                  <a:cubicBezTo>
                    <a:pt x="798" y="264"/>
                    <a:pt x="838" y="359"/>
                    <a:pt x="838" y="460"/>
                  </a:cubicBezTo>
                  <a:cubicBezTo>
                    <a:pt x="838" y="561"/>
                    <a:pt x="798" y="656"/>
                    <a:pt x="727" y="727"/>
                  </a:cubicBezTo>
                  <a:cubicBezTo>
                    <a:pt x="656" y="798"/>
                    <a:pt x="561" y="837"/>
                    <a:pt x="460" y="837"/>
                  </a:cubicBezTo>
                  <a:cubicBezTo>
                    <a:pt x="359" y="837"/>
                    <a:pt x="264" y="798"/>
                    <a:pt x="193" y="727"/>
                  </a:cubicBezTo>
                  <a:cubicBezTo>
                    <a:pt x="122" y="656"/>
                    <a:pt x="82" y="561"/>
                    <a:pt x="82" y="460"/>
                  </a:cubicBezTo>
                  <a:cubicBezTo>
                    <a:pt x="82" y="359"/>
                    <a:pt x="122" y="264"/>
                    <a:pt x="193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D01082-8DF4-4179-B217-C4A44E0C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487"/>
              <a:ext cx="33" cy="49"/>
            </a:xfrm>
            <a:custGeom>
              <a:avLst/>
              <a:gdLst>
                <a:gd name="T0" fmla="*/ 10 w 33"/>
                <a:gd name="T1" fmla="*/ 20 h 49"/>
                <a:gd name="T2" fmla="*/ 28 w 33"/>
                <a:gd name="T3" fmla="*/ 20 h 49"/>
                <a:gd name="T4" fmla="*/ 28 w 33"/>
                <a:gd name="T5" fmla="*/ 29 h 49"/>
                <a:gd name="T6" fmla="*/ 10 w 33"/>
                <a:gd name="T7" fmla="*/ 29 h 49"/>
                <a:gd name="T8" fmla="*/ 10 w 33"/>
                <a:gd name="T9" fmla="*/ 49 h 49"/>
                <a:gd name="T10" fmla="*/ 0 w 33"/>
                <a:gd name="T11" fmla="*/ 49 h 49"/>
                <a:gd name="T12" fmla="*/ 0 w 33"/>
                <a:gd name="T13" fmla="*/ 0 h 49"/>
                <a:gd name="T14" fmla="*/ 33 w 33"/>
                <a:gd name="T15" fmla="*/ 0 h 49"/>
                <a:gd name="T16" fmla="*/ 33 w 33"/>
                <a:gd name="T17" fmla="*/ 9 h 49"/>
                <a:gd name="T18" fmla="*/ 10 w 33"/>
                <a:gd name="T19" fmla="*/ 9 h 49"/>
                <a:gd name="T20" fmla="*/ 10 w 33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9">
                  <a:moveTo>
                    <a:pt x="10" y="20"/>
                  </a:moveTo>
                  <a:lnTo>
                    <a:pt x="28" y="20"/>
                  </a:lnTo>
                  <a:lnTo>
                    <a:pt x="28" y="29"/>
                  </a:lnTo>
                  <a:lnTo>
                    <a:pt x="10" y="29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10" y="9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198BC0-F972-4D63-A906-285A9305C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1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0 w 33"/>
                <a:gd name="T3" fmla="*/ 14 h 63"/>
                <a:gd name="T4" fmla="*/ 30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6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8 w 33"/>
                <a:gd name="T33" fmla="*/ 11 h 63"/>
                <a:gd name="T34" fmla="*/ 6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0" y="14"/>
                  </a:lnTo>
                  <a:lnTo>
                    <a:pt x="30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6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8" y="1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94B17E9-2311-490B-A631-73EEDAD1F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3487"/>
              <a:ext cx="39" cy="49"/>
            </a:xfrm>
            <a:custGeom>
              <a:avLst/>
              <a:gdLst>
                <a:gd name="T0" fmla="*/ 26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6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5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6" y="0"/>
                  </a:moveTo>
                  <a:cubicBezTo>
                    <a:pt x="48" y="0"/>
                    <a:pt x="70" y="11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5"/>
                    <a:pt x="44" y="17"/>
                    <a:pt x="25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BAF4FC9-56B0-4C78-8D08-19AE3DB3B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5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1 w 33"/>
                <a:gd name="T3" fmla="*/ 14 h 63"/>
                <a:gd name="T4" fmla="*/ 31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7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9 w 33"/>
                <a:gd name="T33" fmla="*/ 11 h 63"/>
                <a:gd name="T34" fmla="*/ 7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1" y="14"/>
                  </a:lnTo>
                  <a:lnTo>
                    <a:pt x="31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7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5992FE6-246C-425C-AECB-91E74D3C2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9" y="3487"/>
              <a:ext cx="39" cy="49"/>
            </a:xfrm>
            <a:custGeom>
              <a:avLst/>
              <a:gdLst>
                <a:gd name="T0" fmla="*/ 35 w 69"/>
                <a:gd name="T1" fmla="*/ 56 h 87"/>
                <a:gd name="T2" fmla="*/ 18 w 69"/>
                <a:gd name="T3" fmla="*/ 56 h 87"/>
                <a:gd name="T4" fmla="*/ 18 w 69"/>
                <a:gd name="T5" fmla="*/ 87 h 87"/>
                <a:gd name="T6" fmla="*/ 0 w 69"/>
                <a:gd name="T7" fmla="*/ 87 h 87"/>
                <a:gd name="T8" fmla="*/ 0 w 69"/>
                <a:gd name="T9" fmla="*/ 0 h 87"/>
                <a:gd name="T10" fmla="*/ 37 w 69"/>
                <a:gd name="T11" fmla="*/ 0 h 87"/>
                <a:gd name="T12" fmla="*/ 67 w 69"/>
                <a:gd name="T13" fmla="*/ 28 h 87"/>
                <a:gd name="T14" fmla="*/ 54 w 69"/>
                <a:gd name="T15" fmla="*/ 50 h 87"/>
                <a:gd name="T16" fmla="*/ 69 w 69"/>
                <a:gd name="T17" fmla="*/ 87 h 87"/>
                <a:gd name="T18" fmla="*/ 51 w 69"/>
                <a:gd name="T19" fmla="*/ 87 h 87"/>
                <a:gd name="T20" fmla="*/ 35 w 69"/>
                <a:gd name="T21" fmla="*/ 56 h 87"/>
                <a:gd name="T22" fmla="*/ 18 w 69"/>
                <a:gd name="T23" fmla="*/ 16 h 87"/>
                <a:gd name="T24" fmla="*/ 18 w 69"/>
                <a:gd name="T25" fmla="*/ 40 h 87"/>
                <a:gd name="T26" fmla="*/ 36 w 69"/>
                <a:gd name="T27" fmla="*/ 40 h 87"/>
                <a:gd name="T28" fmla="*/ 49 w 69"/>
                <a:gd name="T29" fmla="*/ 28 h 87"/>
                <a:gd name="T30" fmla="*/ 36 w 69"/>
                <a:gd name="T31" fmla="*/ 16 h 87"/>
                <a:gd name="T32" fmla="*/ 18 w 69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4" y="0"/>
                    <a:pt x="67" y="9"/>
                    <a:pt x="67" y="28"/>
                  </a:cubicBezTo>
                  <a:cubicBezTo>
                    <a:pt x="67" y="39"/>
                    <a:pt x="62" y="46"/>
                    <a:pt x="54" y="50"/>
                  </a:cubicBezTo>
                  <a:cubicBezTo>
                    <a:pt x="62" y="58"/>
                    <a:pt x="69" y="69"/>
                    <a:pt x="69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49" y="35"/>
                    <a:pt x="49" y="28"/>
                  </a:cubicBezTo>
                  <a:cubicBezTo>
                    <a:pt x="49" y="20"/>
                    <a:pt x="44" y="16"/>
                    <a:pt x="36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9E29585-5A6E-483B-90F0-DB7E7B722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3" y="3487"/>
              <a:ext cx="41" cy="49"/>
            </a:xfrm>
            <a:custGeom>
              <a:avLst/>
              <a:gdLst>
                <a:gd name="T0" fmla="*/ 48 w 73"/>
                <a:gd name="T1" fmla="*/ 0 h 87"/>
                <a:gd name="T2" fmla="*/ 73 w 73"/>
                <a:gd name="T3" fmla="*/ 87 h 87"/>
                <a:gd name="T4" fmla="*/ 55 w 73"/>
                <a:gd name="T5" fmla="*/ 87 h 87"/>
                <a:gd name="T6" fmla="*/ 53 w 73"/>
                <a:gd name="T7" fmla="*/ 67 h 87"/>
                <a:gd name="T8" fmla="*/ 19 w 73"/>
                <a:gd name="T9" fmla="*/ 67 h 87"/>
                <a:gd name="T10" fmla="*/ 18 w 73"/>
                <a:gd name="T11" fmla="*/ 87 h 87"/>
                <a:gd name="T12" fmla="*/ 0 w 73"/>
                <a:gd name="T13" fmla="*/ 87 h 87"/>
                <a:gd name="T14" fmla="*/ 25 w 73"/>
                <a:gd name="T15" fmla="*/ 0 h 87"/>
                <a:gd name="T16" fmla="*/ 48 w 73"/>
                <a:gd name="T17" fmla="*/ 0 h 87"/>
                <a:gd name="T18" fmla="*/ 50 w 73"/>
                <a:gd name="T19" fmla="*/ 51 h 87"/>
                <a:gd name="T20" fmla="*/ 36 w 73"/>
                <a:gd name="T21" fmla="*/ 15 h 87"/>
                <a:gd name="T22" fmla="*/ 22 w 73"/>
                <a:gd name="T23" fmla="*/ 51 h 87"/>
                <a:gd name="T24" fmla="*/ 50 w 73"/>
                <a:gd name="T2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8" y="0"/>
                  </a:moveTo>
                  <a:cubicBezTo>
                    <a:pt x="64" y="26"/>
                    <a:pt x="73" y="55"/>
                    <a:pt x="73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3"/>
                    <a:pt x="54" y="75"/>
                    <a:pt x="53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72"/>
                    <a:pt x="18" y="79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5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8" y="38"/>
                    <a:pt x="41" y="23"/>
                    <a:pt x="36" y="15"/>
                  </a:cubicBezTo>
                  <a:cubicBezTo>
                    <a:pt x="32" y="23"/>
                    <a:pt x="26" y="35"/>
                    <a:pt x="22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222C004-9880-4B96-8ACB-05D1FC9AC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3487"/>
              <a:ext cx="39" cy="49"/>
            </a:xfrm>
            <a:custGeom>
              <a:avLst/>
              <a:gdLst>
                <a:gd name="T0" fmla="*/ 25 w 39"/>
                <a:gd name="T1" fmla="*/ 49 h 49"/>
                <a:gd name="T2" fmla="*/ 15 w 39"/>
                <a:gd name="T3" fmla="*/ 49 h 49"/>
                <a:gd name="T4" fmla="*/ 15 w 39"/>
                <a:gd name="T5" fmla="*/ 9 h 49"/>
                <a:gd name="T6" fmla="*/ 0 w 39"/>
                <a:gd name="T7" fmla="*/ 9 h 49"/>
                <a:gd name="T8" fmla="*/ 0 w 39"/>
                <a:gd name="T9" fmla="*/ 0 h 49"/>
                <a:gd name="T10" fmla="*/ 39 w 39"/>
                <a:gd name="T11" fmla="*/ 0 h 49"/>
                <a:gd name="T12" fmla="*/ 39 w 39"/>
                <a:gd name="T13" fmla="*/ 9 h 49"/>
                <a:gd name="T14" fmla="*/ 25 w 39"/>
                <a:gd name="T15" fmla="*/ 9 h 49"/>
                <a:gd name="T16" fmla="*/ 25 w 3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9">
                  <a:moveTo>
                    <a:pt x="25" y="49"/>
                  </a:moveTo>
                  <a:lnTo>
                    <a:pt x="15" y="49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9A6406B-A186-4CF0-9E7B-02FA669E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3487"/>
              <a:ext cx="10" cy="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3048D91-3946-4F54-B8D9-93DCB3694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" y="3486"/>
              <a:ext cx="44" cy="50"/>
            </a:xfrm>
            <a:custGeom>
              <a:avLst/>
              <a:gdLst>
                <a:gd name="T0" fmla="*/ 0 w 77"/>
                <a:gd name="T1" fmla="*/ 44 h 89"/>
                <a:gd name="T2" fmla="*/ 38 w 77"/>
                <a:gd name="T3" fmla="*/ 0 h 89"/>
                <a:gd name="T4" fmla="*/ 77 w 77"/>
                <a:gd name="T5" fmla="*/ 44 h 89"/>
                <a:gd name="T6" fmla="*/ 38 w 77"/>
                <a:gd name="T7" fmla="*/ 89 h 89"/>
                <a:gd name="T8" fmla="*/ 0 w 77"/>
                <a:gd name="T9" fmla="*/ 44 h 89"/>
                <a:gd name="T10" fmla="*/ 19 w 77"/>
                <a:gd name="T11" fmla="*/ 44 h 89"/>
                <a:gd name="T12" fmla="*/ 38 w 77"/>
                <a:gd name="T13" fmla="*/ 74 h 89"/>
                <a:gd name="T14" fmla="*/ 58 w 77"/>
                <a:gd name="T15" fmla="*/ 44 h 89"/>
                <a:gd name="T16" fmla="*/ 38 w 77"/>
                <a:gd name="T17" fmla="*/ 15 h 89"/>
                <a:gd name="T18" fmla="*/ 19 w 77"/>
                <a:gd name="T1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9">
                  <a:moveTo>
                    <a:pt x="0" y="44"/>
                  </a:moveTo>
                  <a:cubicBezTo>
                    <a:pt x="0" y="18"/>
                    <a:pt x="14" y="0"/>
                    <a:pt x="38" y="0"/>
                  </a:cubicBezTo>
                  <a:cubicBezTo>
                    <a:pt x="63" y="0"/>
                    <a:pt x="77" y="18"/>
                    <a:pt x="77" y="44"/>
                  </a:cubicBezTo>
                  <a:cubicBezTo>
                    <a:pt x="77" y="71"/>
                    <a:pt x="63" y="89"/>
                    <a:pt x="38" y="89"/>
                  </a:cubicBezTo>
                  <a:cubicBezTo>
                    <a:pt x="14" y="89"/>
                    <a:pt x="0" y="71"/>
                    <a:pt x="0" y="44"/>
                  </a:cubicBezTo>
                  <a:close/>
                  <a:moveTo>
                    <a:pt x="19" y="44"/>
                  </a:moveTo>
                  <a:cubicBezTo>
                    <a:pt x="19" y="60"/>
                    <a:pt x="24" y="74"/>
                    <a:pt x="38" y="74"/>
                  </a:cubicBezTo>
                  <a:cubicBezTo>
                    <a:pt x="53" y="74"/>
                    <a:pt x="58" y="60"/>
                    <a:pt x="58" y="44"/>
                  </a:cubicBezTo>
                  <a:cubicBezTo>
                    <a:pt x="58" y="29"/>
                    <a:pt x="53" y="15"/>
                    <a:pt x="38" y="15"/>
                  </a:cubicBezTo>
                  <a:cubicBezTo>
                    <a:pt x="24" y="15"/>
                    <a:pt x="19" y="29"/>
                    <a:pt x="1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3D30FBF-C517-40CF-9996-59820D085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487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8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7 w 73"/>
                <a:gd name="T11" fmla="*/ 0 h 87"/>
                <a:gd name="T12" fmla="*/ 55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3"/>
                    <a:pt x="18" y="3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8"/>
                    <a:pt x="46" y="26"/>
                    <a:pt x="55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7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1" y="65"/>
                    <a:pt x="32" y="38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C8C9B6-A666-4D0F-884E-2E8720A0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562"/>
              <a:ext cx="34" cy="49"/>
            </a:xfrm>
            <a:custGeom>
              <a:avLst/>
              <a:gdLst>
                <a:gd name="T0" fmla="*/ 11 w 34"/>
                <a:gd name="T1" fmla="*/ 20 h 49"/>
                <a:gd name="T2" fmla="*/ 29 w 34"/>
                <a:gd name="T3" fmla="*/ 20 h 49"/>
                <a:gd name="T4" fmla="*/ 29 w 34"/>
                <a:gd name="T5" fmla="*/ 29 h 49"/>
                <a:gd name="T6" fmla="*/ 11 w 34"/>
                <a:gd name="T7" fmla="*/ 29 h 49"/>
                <a:gd name="T8" fmla="*/ 11 w 34"/>
                <a:gd name="T9" fmla="*/ 49 h 49"/>
                <a:gd name="T10" fmla="*/ 0 w 34"/>
                <a:gd name="T11" fmla="*/ 49 h 49"/>
                <a:gd name="T12" fmla="*/ 0 w 34"/>
                <a:gd name="T13" fmla="*/ 0 h 49"/>
                <a:gd name="T14" fmla="*/ 34 w 34"/>
                <a:gd name="T15" fmla="*/ 0 h 49"/>
                <a:gd name="T16" fmla="*/ 34 w 34"/>
                <a:gd name="T17" fmla="*/ 9 h 49"/>
                <a:gd name="T18" fmla="*/ 11 w 34"/>
                <a:gd name="T19" fmla="*/ 9 h 49"/>
                <a:gd name="T20" fmla="*/ 11 w 34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9">
                  <a:moveTo>
                    <a:pt x="11" y="20"/>
                  </a:moveTo>
                  <a:lnTo>
                    <a:pt x="29" y="20"/>
                  </a:lnTo>
                  <a:lnTo>
                    <a:pt x="29" y="29"/>
                  </a:lnTo>
                  <a:lnTo>
                    <a:pt x="11" y="29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11" y="9"/>
                  </a:lnTo>
                  <a:lnTo>
                    <a:pt x="1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49761D-D8C1-4659-B68B-5C6C41EA7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3562"/>
              <a:ext cx="38" cy="49"/>
            </a:xfrm>
            <a:custGeom>
              <a:avLst/>
              <a:gdLst>
                <a:gd name="T0" fmla="*/ 35 w 68"/>
                <a:gd name="T1" fmla="*/ 56 h 87"/>
                <a:gd name="T2" fmla="*/ 18 w 68"/>
                <a:gd name="T3" fmla="*/ 56 h 87"/>
                <a:gd name="T4" fmla="*/ 18 w 68"/>
                <a:gd name="T5" fmla="*/ 87 h 87"/>
                <a:gd name="T6" fmla="*/ 0 w 68"/>
                <a:gd name="T7" fmla="*/ 87 h 87"/>
                <a:gd name="T8" fmla="*/ 0 w 68"/>
                <a:gd name="T9" fmla="*/ 0 h 87"/>
                <a:gd name="T10" fmla="*/ 36 w 68"/>
                <a:gd name="T11" fmla="*/ 0 h 87"/>
                <a:gd name="T12" fmla="*/ 67 w 68"/>
                <a:gd name="T13" fmla="*/ 28 h 87"/>
                <a:gd name="T14" fmla="*/ 53 w 68"/>
                <a:gd name="T15" fmla="*/ 50 h 87"/>
                <a:gd name="T16" fmla="*/ 68 w 68"/>
                <a:gd name="T17" fmla="*/ 87 h 87"/>
                <a:gd name="T18" fmla="*/ 50 w 68"/>
                <a:gd name="T19" fmla="*/ 87 h 87"/>
                <a:gd name="T20" fmla="*/ 35 w 68"/>
                <a:gd name="T21" fmla="*/ 56 h 87"/>
                <a:gd name="T22" fmla="*/ 18 w 68"/>
                <a:gd name="T23" fmla="*/ 16 h 87"/>
                <a:gd name="T24" fmla="*/ 18 w 68"/>
                <a:gd name="T25" fmla="*/ 40 h 87"/>
                <a:gd name="T26" fmla="*/ 36 w 68"/>
                <a:gd name="T27" fmla="*/ 40 h 87"/>
                <a:gd name="T28" fmla="*/ 48 w 68"/>
                <a:gd name="T29" fmla="*/ 28 h 87"/>
                <a:gd name="T30" fmla="*/ 35 w 68"/>
                <a:gd name="T31" fmla="*/ 16 h 87"/>
                <a:gd name="T32" fmla="*/ 18 w 68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0"/>
                    <a:pt x="67" y="28"/>
                  </a:cubicBezTo>
                  <a:cubicBezTo>
                    <a:pt x="67" y="39"/>
                    <a:pt x="61" y="46"/>
                    <a:pt x="53" y="50"/>
                  </a:cubicBezTo>
                  <a:cubicBezTo>
                    <a:pt x="61" y="58"/>
                    <a:pt x="68" y="69"/>
                    <a:pt x="68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4" y="40"/>
                    <a:pt x="48" y="36"/>
                    <a:pt x="48" y="28"/>
                  </a:cubicBezTo>
                  <a:cubicBezTo>
                    <a:pt x="48" y="21"/>
                    <a:pt x="43" y="16"/>
                    <a:pt x="35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8B95DCA-7A71-4375-BB9F-5CCB8DBF7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3D40287-FC1F-48BE-AD48-F672CAF9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562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9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8 w 73"/>
                <a:gd name="T11" fmla="*/ 0 h 87"/>
                <a:gd name="T12" fmla="*/ 56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4"/>
                    <a:pt x="18" y="3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9"/>
                    <a:pt x="47" y="27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8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2" y="65"/>
                    <a:pt x="32" y="38"/>
                    <a:pt x="17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A9F8371-A5BB-439D-AE32-66964D24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561"/>
              <a:ext cx="41" cy="60"/>
            </a:xfrm>
            <a:custGeom>
              <a:avLst/>
              <a:gdLst>
                <a:gd name="T0" fmla="*/ 27 w 72"/>
                <a:gd name="T1" fmla="*/ 102 h 107"/>
                <a:gd name="T2" fmla="*/ 32 w 72"/>
                <a:gd name="T3" fmla="*/ 89 h 107"/>
                <a:gd name="T4" fmla="*/ 0 w 72"/>
                <a:gd name="T5" fmla="*/ 45 h 107"/>
                <a:gd name="T6" fmla="*/ 40 w 72"/>
                <a:gd name="T7" fmla="*/ 0 h 107"/>
                <a:gd name="T8" fmla="*/ 72 w 72"/>
                <a:gd name="T9" fmla="*/ 19 h 107"/>
                <a:gd name="T10" fmla="*/ 60 w 72"/>
                <a:gd name="T11" fmla="*/ 29 h 107"/>
                <a:gd name="T12" fmla="*/ 40 w 72"/>
                <a:gd name="T13" fmla="*/ 15 h 107"/>
                <a:gd name="T14" fmla="*/ 19 w 72"/>
                <a:gd name="T15" fmla="*/ 45 h 107"/>
                <a:gd name="T16" fmla="*/ 40 w 72"/>
                <a:gd name="T17" fmla="*/ 74 h 107"/>
                <a:gd name="T18" fmla="*/ 58 w 72"/>
                <a:gd name="T19" fmla="*/ 63 h 107"/>
                <a:gd name="T20" fmla="*/ 72 w 72"/>
                <a:gd name="T21" fmla="*/ 71 h 107"/>
                <a:gd name="T22" fmla="*/ 47 w 72"/>
                <a:gd name="T23" fmla="*/ 89 h 107"/>
                <a:gd name="T24" fmla="*/ 38 w 72"/>
                <a:gd name="T25" fmla="*/ 107 h 107"/>
                <a:gd name="T26" fmla="*/ 27 w 72"/>
                <a:gd name="T27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07">
                  <a:moveTo>
                    <a:pt x="27" y="102"/>
                  </a:moveTo>
                  <a:cubicBezTo>
                    <a:pt x="31" y="97"/>
                    <a:pt x="32" y="94"/>
                    <a:pt x="32" y="89"/>
                  </a:cubicBezTo>
                  <a:cubicBezTo>
                    <a:pt x="13" y="86"/>
                    <a:pt x="0" y="69"/>
                    <a:pt x="0" y="45"/>
                  </a:cubicBezTo>
                  <a:cubicBezTo>
                    <a:pt x="0" y="19"/>
                    <a:pt x="17" y="0"/>
                    <a:pt x="40" y="0"/>
                  </a:cubicBezTo>
                  <a:cubicBezTo>
                    <a:pt x="57" y="0"/>
                    <a:pt x="67" y="9"/>
                    <a:pt x="72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7" y="23"/>
                    <a:pt x="48" y="15"/>
                    <a:pt x="40" y="15"/>
                  </a:cubicBezTo>
                  <a:cubicBezTo>
                    <a:pt x="26" y="15"/>
                    <a:pt x="19" y="29"/>
                    <a:pt x="19" y="45"/>
                  </a:cubicBezTo>
                  <a:cubicBezTo>
                    <a:pt x="19" y="60"/>
                    <a:pt x="27" y="74"/>
                    <a:pt x="40" y="74"/>
                  </a:cubicBezTo>
                  <a:cubicBezTo>
                    <a:pt x="48" y="74"/>
                    <a:pt x="54" y="71"/>
                    <a:pt x="58" y="6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66" y="80"/>
                    <a:pt x="58" y="87"/>
                    <a:pt x="47" y="89"/>
                  </a:cubicBezTo>
                  <a:cubicBezTo>
                    <a:pt x="46" y="96"/>
                    <a:pt x="43" y="102"/>
                    <a:pt x="38" y="107"/>
                  </a:cubicBezTo>
                  <a:lnTo>
                    <a:pt x="27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9E03E2B-F1D8-4CB3-97D1-23FA18F91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1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FE14165-A54C-4EEE-8678-49BA5BC5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3562"/>
              <a:ext cx="10" cy="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E66B94-8CD4-4BD4-B6B9-ED2069AB0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3561"/>
              <a:ext cx="36" cy="50"/>
            </a:xfrm>
            <a:custGeom>
              <a:avLst/>
              <a:gdLst>
                <a:gd name="T0" fmla="*/ 0 w 64"/>
                <a:gd name="T1" fmla="*/ 73 h 89"/>
                <a:gd name="T2" fmla="*/ 12 w 64"/>
                <a:gd name="T3" fmla="*/ 62 h 89"/>
                <a:gd name="T4" fmla="*/ 34 w 64"/>
                <a:gd name="T5" fmla="*/ 74 h 89"/>
                <a:gd name="T6" fmla="*/ 47 w 64"/>
                <a:gd name="T7" fmla="*/ 64 h 89"/>
                <a:gd name="T8" fmla="*/ 4 w 64"/>
                <a:gd name="T9" fmla="*/ 24 h 89"/>
                <a:gd name="T10" fmla="*/ 33 w 64"/>
                <a:gd name="T11" fmla="*/ 0 h 89"/>
                <a:gd name="T12" fmla="*/ 63 w 64"/>
                <a:gd name="T13" fmla="*/ 14 h 89"/>
                <a:gd name="T14" fmla="*/ 53 w 64"/>
                <a:gd name="T15" fmla="*/ 25 h 89"/>
                <a:gd name="T16" fmla="*/ 33 w 64"/>
                <a:gd name="T17" fmla="*/ 15 h 89"/>
                <a:gd name="T18" fmla="*/ 22 w 64"/>
                <a:gd name="T19" fmla="*/ 24 h 89"/>
                <a:gd name="T20" fmla="*/ 64 w 64"/>
                <a:gd name="T21" fmla="*/ 63 h 89"/>
                <a:gd name="T22" fmla="*/ 33 w 64"/>
                <a:gd name="T23" fmla="*/ 89 h 89"/>
                <a:gd name="T24" fmla="*/ 0 w 64"/>
                <a:gd name="T2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9">
                  <a:moveTo>
                    <a:pt x="0" y="73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7" y="69"/>
                    <a:pt x="26" y="74"/>
                    <a:pt x="34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0"/>
                    <a:pt x="16" y="0"/>
                    <a:pt x="33" y="0"/>
                  </a:cubicBezTo>
                  <a:cubicBezTo>
                    <a:pt x="47" y="0"/>
                    <a:pt x="56" y="5"/>
                    <a:pt x="63" y="1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7" y="20"/>
                    <a:pt x="40" y="15"/>
                    <a:pt x="33" y="15"/>
                  </a:cubicBezTo>
                  <a:cubicBezTo>
                    <a:pt x="27" y="15"/>
                    <a:pt x="22" y="18"/>
                    <a:pt x="22" y="24"/>
                  </a:cubicBezTo>
                  <a:cubicBezTo>
                    <a:pt x="22" y="38"/>
                    <a:pt x="64" y="32"/>
                    <a:pt x="64" y="63"/>
                  </a:cubicBezTo>
                  <a:cubicBezTo>
                    <a:pt x="64" y="78"/>
                    <a:pt x="54" y="89"/>
                    <a:pt x="33" y="89"/>
                  </a:cubicBezTo>
                  <a:cubicBezTo>
                    <a:pt x="20" y="89"/>
                    <a:pt x="8" y="83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996D42C-2DF3-443B-B910-B79948E5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562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0 w 32"/>
                <a:gd name="T3" fmla="*/ 0 h 49"/>
                <a:gd name="T4" fmla="*/ 30 w 32"/>
                <a:gd name="T5" fmla="*/ 9 h 49"/>
                <a:gd name="T6" fmla="*/ 10 w 32"/>
                <a:gd name="T7" fmla="*/ 9 h 49"/>
                <a:gd name="T8" fmla="*/ 10 w 32"/>
                <a:gd name="T9" fmla="*/ 19 h 49"/>
                <a:gd name="T10" fmla="*/ 24 w 32"/>
                <a:gd name="T11" fmla="*/ 19 h 49"/>
                <a:gd name="T12" fmla="*/ 24 w 32"/>
                <a:gd name="T13" fmla="*/ 27 h 49"/>
                <a:gd name="T14" fmla="*/ 10 w 32"/>
                <a:gd name="T15" fmla="*/ 27 h 49"/>
                <a:gd name="T16" fmla="*/ 10 w 32"/>
                <a:gd name="T17" fmla="*/ 40 h 49"/>
                <a:gd name="T18" fmla="*/ 32 w 32"/>
                <a:gd name="T19" fmla="*/ 40 h 49"/>
                <a:gd name="T20" fmla="*/ 32 w 32"/>
                <a:gd name="T21" fmla="*/ 49 h 49"/>
                <a:gd name="T22" fmla="*/ 0 w 32"/>
                <a:gd name="T23" fmla="*/ 49 h 49"/>
                <a:gd name="T24" fmla="*/ 0 w 32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9">
                  <a:moveTo>
                    <a:pt x="0" y="0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2" y="40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D92BCD9-3558-43D0-B9B3-1865466B4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3562"/>
              <a:ext cx="39" cy="49"/>
            </a:xfrm>
            <a:custGeom>
              <a:avLst/>
              <a:gdLst>
                <a:gd name="T0" fmla="*/ 25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5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4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5" y="0"/>
                  </a:moveTo>
                  <a:cubicBezTo>
                    <a:pt x="48" y="0"/>
                    <a:pt x="70" y="12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6"/>
                    <a:pt x="43" y="17"/>
                    <a:pt x="24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4C529AD-A83F-4D3A-9854-F03D44B8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562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1 w 33"/>
                <a:gd name="T3" fmla="*/ 0 h 49"/>
                <a:gd name="T4" fmla="*/ 31 w 33"/>
                <a:gd name="T5" fmla="*/ 9 h 49"/>
                <a:gd name="T6" fmla="*/ 10 w 33"/>
                <a:gd name="T7" fmla="*/ 9 h 49"/>
                <a:gd name="T8" fmla="*/ 10 w 33"/>
                <a:gd name="T9" fmla="*/ 19 h 49"/>
                <a:gd name="T10" fmla="*/ 25 w 33"/>
                <a:gd name="T11" fmla="*/ 19 h 49"/>
                <a:gd name="T12" fmla="*/ 25 w 33"/>
                <a:gd name="T13" fmla="*/ 27 h 49"/>
                <a:gd name="T14" fmla="*/ 10 w 33"/>
                <a:gd name="T15" fmla="*/ 27 h 49"/>
                <a:gd name="T16" fmla="*/ 10 w 33"/>
                <a:gd name="T17" fmla="*/ 40 h 49"/>
                <a:gd name="T18" fmla="*/ 33 w 33"/>
                <a:gd name="T19" fmla="*/ 40 h 49"/>
                <a:gd name="T20" fmla="*/ 33 w 33"/>
                <a:gd name="T21" fmla="*/ 49 h 49"/>
                <a:gd name="T22" fmla="*/ 0 w 33"/>
                <a:gd name="T23" fmla="*/ 49 h 49"/>
                <a:gd name="T24" fmla="*/ 0 w 33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9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3" y="40"/>
                  </a:lnTo>
                  <a:lnTo>
                    <a:pt x="33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E1AB5C7-6391-4F64-82EB-320EA1FF4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1" y="3637"/>
              <a:ext cx="37" cy="48"/>
            </a:xfrm>
            <a:custGeom>
              <a:avLst/>
              <a:gdLst>
                <a:gd name="T0" fmla="*/ 0 w 65"/>
                <a:gd name="T1" fmla="*/ 0 h 86"/>
                <a:gd name="T2" fmla="*/ 35 w 65"/>
                <a:gd name="T3" fmla="*/ 0 h 86"/>
                <a:gd name="T4" fmla="*/ 62 w 65"/>
                <a:gd name="T5" fmla="*/ 21 h 86"/>
                <a:gd name="T6" fmla="*/ 52 w 65"/>
                <a:gd name="T7" fmla="*/ 38 h 86"/>
                <a:gd name="T8" fmla="*/ 52 w 65"/>
                <a:gd name="T9" fmla="*/ 39 h 86"/>
                <a:gd name="T10" fmla="*/ 65 w 65"/>
                <a:gd name="T11" fmla="*/ 58 h 86"/>
                <a:gd name="T12" fmla="*/ 33 w 65"/>
                <a:gd name="T13" fmla="*/ 86 h 86"/>
                <a:gd name="T14" fmla="*/ 0 w 65"/>
                <a:gd name="T15" fmla="*/ 86 h 86"/>
                <a:gd name="T16" fmla="*/ 0 w 65"/>
                <a:gd name="T17" fmla="*/ 0 h 86"/>
                <a:gd name="T18" fmla="*/ 34 w 65"/>
                <a:gd name="T19" fmla="*/ 33 h 86"/>
                <a:gd name="T20" fmla="*/ 43 w 65"/>
                <a:gd name="T21" fmla="*/ 23 h 86"/>
                <a:gd name="T22" fmla="*/ 34 w 65"/>
                <a:gd name="T23" fmla="*/ 15 h 86"/>
                <a:gd name="T24" fmla="*/ 18 w 65"/>
                <a:gd name="T25" fmla="*/ 15 h 86"/>
                <a:gd name="T26" fmla="*/ 18 w 65"/>
                <a:gd name="T27" fmla="*/ 33 h 86"/>
                <a:gd name="T28" fmla="*/ 34 w 65"/>
                <a:gd name="T29" fmla="*/ 33 h 86"/>
                <a:gd name="T30" fmla="*/ 34 w 65"/>
                <a:gd name="T31" fmla="*/ 71 h 86"/>
                <a:gd name="T32" fmla="*/ 47 w 65"/>
                <a:gd name="T33" fmla="*/ 59 h 86"/>
                <a:gd name="T34" fmla="*/ 34 w 65"/>
                <a:gd name="T35" fmla="*/ 47 h 86"/>
                <a:gd name="T36" fmla="*/ 18 w 65"/>
                <a:gd name="T37" fmla="*/ 47 h 86"/>
                <a:gd name="T38" fmla="*/ 18 w 65"/>
                <a:gd name="T39" fmla="*/ 71 h 86"/>
                <a:gd name="T40" fmla="*/ 34 w 65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2" y="0"/>
                    <a:pt x="62" y="10"/>
                    <a:pt x="62" y="21"/>
                  </a:cubicBezTo>
                  <a:cubicBezTo>
                    <a:pt x="62" y="28"/>
                    <a:pt x="60" y="33"/>
                    <a:pt x="52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9" y="42"/>
                    <a:pt x="65" y="49"/>
                    <a:pt x="65" y="58"/>
                  </a:cubicBezTo>
                  <a:cubicBezTo>
                    <a:pt x="65" y="77"/>
                    <a:pt x="52" y="86"/>
                    <a:pt x="33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1" y="33"/>
                    <a:pt x="43" y="28"/>
                    <a:pt x="43" y="23"/>
                  </a:cubicBezTo>
                  <a:cubicBezTo>
                    <a:pt x="43" y="18"/>
                    <a:pt x="40" y="15"/>
                    <a:pt x="34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4" y="71"/>
                  </a:moveTo>
                  <a:cubicBezTo>
                    <a:pt x="43" y="71"/>
                    <a:pt x="47" y="66"/>
                    <a:pt x="47" y="59"/>
                  </a:cubicBezTo>
                  <a:cubicBezTo>
                    <a:pt x="47" y="52"/>
                    <a:pt x="43" y="47"/>
                    <a:pt x="34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4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D7691FC-6E07-479C-B02D-D1FC87356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" y="3637"/>
              <a:ext cx="41" cy="48"/>
            </a:xfrm>
            <a:custGeom>
              <a:avLst/>
              <a:gdLst>
                <a:gd name="T0" fmla="*/ 47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7 w 73"/>
                <a:gd name="T17" fmla="*/ 0 h 86"/>
                <a:gd name="T18" fmla="*/ 50 w 73"/>
                <a:gd name="T19" fmla="*/ 51 h 86"/>
                <a:gd name="T20" fmla="*/ 35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7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7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5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916EE19-E320-447B-9147-1BC37E937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636"/>
              <a:ext cx="37" cy="50"/>
            </a:xfrm>
            <a:custGeom>
              <a:avLst/>
              <a:gdLst>
                <a:gd name="T0" fmla="*/ 0 w 64"/>
                <a:gd name="T1" fmla="*/ 73 h 90"/>
                <a:gd name="T2" fmla="*/ 11 w 64"/>
                <a:gd name="T3" fmla="*/ 63 h 90"/>
                <a:gd name="T4" fmla="*/ 33 w 64"/>
                <a:gd name="T5" fmla="*/ 74 h 90"/>
                <a:gd name="T6" fmla="*/ 47 w 64"/>
                <a:gd name="T7" fmla="*/ 64 h 90"/>
                <a:gd name="T8" fmla="*/ 4 w 64"/>
                <a:gd name="T9" fmla="*/ 24 h 90"/>
                <a:gd name="T10" fmla="*/ 33 w 64"/>
                <a:gd name="T11" fmla="*/ 0 h 90"/>
                <a:gd name="T12" fmla="*/ 63 w 64"/>
                <a:gd name="T13" fmla="*/ 14 h 90"/>
                <a:gd name="T14" fmla="*/ 52 w 64"/>
                <a:gd name="T15" fmla="*/ 26 h 90"/>
                <a:gd name="T16" fmla="*/ 32 w 64"/>
                <a:gd name="T17" fmla="*/ 15 h 90"/>
                <a:gd name="T18" fmla="*/ 21 w 64"/>
                <a:gd name="T19" fmla="*/ 24 h 90"/>
                <a:gd name="T20" fmla="*/ 64 w 64"/>
                <a:gd name="T21" fmla="*/ 63 h 90"/>
                <a:gd name="T22" fmla="*/ 33 w 64"/>
                <a:gd name="T23" fmla="*/ 90 h 90"/>
                <a:gd name="T24" fmla="*/ 0 w 64"/>
                <a:gd name="T25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0">
                  <a:moveTo>
                    <a:pt x="0" y="7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7" y="70"/>
                    <a:pt x="25" y="74"/>
                    <a:pt x="33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1"/>
                    <a:pt x="15" y="0"/>
                    <a:pt x="33" y="0"/>
                  </a:cubicBezTo>
                  <a:cubicBezTo>
                    <a:pt x="46" y="0"/>
                    <a:pt x="55" y="6"/>
                    <a:pt x="63" y="1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7" y="20"/>
                    <a:pt x="40" y="15"/>
                    <a:pt x="32" y="15"/>
                  </a:cubicBezTo>
                  <a:cubicBezTo>
                    <a:pt x="26" y="15"/>
                    <a:pt x="21" y="18"/>
                    <a:pt x="21" y="24"/>
                  </a:cubicBezTo>
                  <a:cubicBezTo>
                    <a:pt x="21" y="38"/>
                    <a:pt x="64" y="33"/>
                    <a:pt x="64" y="63"/>
                  </a:cubicBezTo>
                  <a:cubicBezTo>
                    <a:pt x="64" y="79"/>
                    <a:pt x="54" y="90"/>
                    <a:pt x="33" y="90"/>
                  </a:cubicBezTo>
                  <a:cubicBezTo>
                    <a:pt x="20" y="90"/>
                    <a:pt x="8" y="83"/>
                    <a:pt x="0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6B91E95-07EB-4713-AC80-D324004C9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637"/>
              <a:ext cx="42" cy="48"/>
            </a:xfrm>
            <a:custGeom>
              <a:avLst/>
              <a:gdLst>
                <a:gd name="T0" fmla="*/ 0 w 74"/>
                <a:gd name="T1" fmla="*/ 86 h 86"/>
                <a:gd name="T2" fmla="*/ 0 w 74"/>
                <a:gd name="T3" fmla="*/ 0 h 86"/>
                <a:gd name="T4" fmla="*/ 18 w 74"/>
                <a:gd name="T5" fmla="*/ 0 h 86"/>
                <a:gd name="T6" fmla="*/ 18 w 74"/>
                <a:gd name="T7" fmla="*/ 34 h 86"/>
                <a:gd name="T8" fmla="*/ 50 w 74"/>
                <a:gd name="T9" fmla="*/ 0 h 86"/>
                <a:gd name="T10" fmla="*/ 68 w 74"/>
                <a:gd name="T11" fmla="*/ 0 h 86"/>
                <a:gd name="T12" fmla="*/ 45 w 74"/>
                <a:gd name="T13" fmla="*/ 39 h 86"/>
                <a:gd name="T14" fmla="*/ 74 w 74"/>
                <a:gd name="T15" fmla="*/ 86 h 86"/>
                <a:gd name="T16" fmla="*/ 52 w 74"/>
                <a:gd name="T17" fmla="*/ 86 h 86"/>
                <a:gd name="T18" fmla="*/ 29 w 74"/>
                <a:gd name="T19" fmla="*/ 47 h 86"/>
                <a:gd name="T20" fmla="*/ 18 w 74"/>
                <a:gd name="T21" fmla="*/ 49 h 86"/>
                <a:gd name="T22" fmla="*/ 18 w 74"/>
                <a:gd name="T23" fmla="*/ 86 h 86"/>
                <a:gd name="T24" fmla="*/ 0 w 7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86">
                  <a:moveTo>
                    <a:pt x="0" y="8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7" y="30"/>
                    <a:pt x="49" y="13"/>
                    <a:pt x="5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6"/>
                    <a:pt x="58" y="30"/>
                    <a:pt x="45" y="3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5" y="48"/>
                    <a:pt x="22" y="49"/>
                    <a:pt x="18" y="49"/>
                  </a:cubicBezTo>
                  <a:cubicBezTo>
                    <a:pt x="18" y="86"/>
                    <a:pt x="18" y="86"/>
                    <a:pt x="18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1C7C146-F3D2-44B9-8576-0F0B39D2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637"/>
              <a:ext cx="33" cy="48"/>
            </a:xfrm>
            <a:custGeom>
              <a:avLst/>
              <a:gdLst>
                <a:gd name="T0" fmla="*/ 0 w 33"/>
                <a:gd name="T1" fmla="*/ 0 h 48"/>
                <a:gd name="T2" fmla="*/ 31 w 33"/>
                <a:gd name="T3" fmla="*/ 0 h 48"/>
                <a:gd name="T4" fmla="*/ 31 w 33"/>
                <a:gd name="T5" fmla="*/ 9 h 48"/>
                <a:gd name="T6" fmla="*/ 10 w 33"/>
                <a:gd name="T7" fmla="*/ 9 h 48"/>
                <a:gd name="T8" fmla="*/ 10 w 33"/>
                <a:gd name="T9" fmla="*/ 19 h 48"/>
                <a:gd name="T10" fmla="*/ 25 w 33"/>
                <a:gd name="T11" fmla="*/ 19 h 48"/>
                <a:gd name="T12" fmla="*/ 25 w 33"/>
                <a:gd name="T13" fmla="*/ 28 h 48"/>
                <a:gd name="T14" fmla="*/ 10 w 33"/>
                <a:gd name="T15" fmla="*/ 28 h 48"/>
                <a:gd name="T16" fmla="*/ 10 w 33"/>
                <a:gd name="T17" fmla="*/ 39 h 48"/>
                <a:gd name="T18" fmla="*/ 33 w 33"/>
                <a:gd name="T19" fmla="*/ 39 h 48"/>
                <a:gd name="T20" fmla="*/ 33 w 33"/>
                <a:gd name="T21" fmla="*/ 48 h 48"/>
                <a:gd name="T22" fmla="*/ 0 w 33"/>
                <a:gd name="T23" fmla="*/ 48 h 48"/>
                <a:gd name="T24" fmla="*/ 0 w 33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8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10" y="28"/>
                  </a:lnTo>
                  <a:lnTo>
                    <a:pt x="10" y="39"/>
                  </a:lnTo>
                  <a:lnTo>
                    <a:pt x="33" y="39"/>
                  </a:lnTo>
                  <a:lnTo>
                    <a:pt x="33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A6593E1-5933-41E1-9C6E-C9BEC932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3637"/>
              <a:ext cx="39" cy="48"/>
            </a:xfrm>
            <a:custGeom>
              <a:avLst/>
              <a:gdLst>
                <a:gd name="T0" fmla="*/ 25 w 39"/>
                <a:gd name="T1" fmla="*/ 48 h 48"/>
                <a:gd name="T2" fmla="*/ 15 w 39"/>
                <a:gd name="T3" fmla="*/ 48 h 48"/>
                <a:gd name="T4" fmla="*/ 15 w 39"/>
                <a:gd name="T5" fmla="*/ 9 h 48"/>
                <a:gd name="T6" fmla="*/ 0 w 39"/>
                <a:gd name="T7" fmla="*/ 9 h 48"/>
                <a:gd name="T8" fmla="*/ 0 w 39"/>
                <a:gd name="T9" fmla="*/ 0 h 48"/>
                <a:gd name="T10" fmla="*/ 39 w 39"/>
                <a:gd name="T11" fmla="*/ 0 h 48"/>
                <a:gd name="T12" fmla="*/ 39 w 39"/>
                <a:gd name="T13" fmla="*/ 9 h 48"/>
                <a:gd name="T14" fmla="*/ 25 w 39"/>
                <a:gd name="T15" fmla="*/ 9 h 48"/>
                <a:gd name="T16" fmla="*/ 25 w 3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8">
                  <a:moveTo>
                    <a:pt x="25" y="48"/>
                  </a:moveTo>
                  <a:lnTo>
                    <a:pt x="15" y="48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C9C2359-6D15-43DD-92FF-37399A949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3637"/>
              <a:ext cx="37" cy="48"/>
            </a:xfrm>
            <a:custGeom>
              <a:avLst/>
              <a:gdLst>
                <a:gd name="T0" fmla="*/ 0 w 64"/>
                <a:gd name="T1" fmla="*/ 0 h 86"/>
                <a:gd name="T2" fmla="*/ 34 w 64"/>
                <a:gd name="T3" fmla="*/ 0 h 86"/>
                <a:gd name="T4" fmla="*/ 61 w 64"/>
                <a:gd name="T5" fmla="*/ 21 h 86"/>
                <a:gd name="T6" fmla="*/ 51 w 64"/>
                <a:gd name="T7" fmla="*/ 38 h 86"/>
                <a:gd name="T8" fmla="*/ 51 w 64"/>
                <a:gd name="T9" fmla="*/ 39 h 86"/>
                <a:gd name="T10" fmla="*/ 64 w 64"/>
                <a:gd name="T11" fmla="*/ 58 h 86"/>
                <a:gd name="T12" fmla="*/ 32 w 64"/>
                <a:gd name="T13" fmla="*/ 86 h 86"/>
                <a:gd name="T14" fmla="*/ 0 w 64"/>
                <a:gd name="T15" fmla="*/ 86 h 86"/>
                <a:gd name="T16" fmla="*/ 0 w 64"/>
                <a:gd name="T17" fmla="*/ 0 h 86"/>
                <a:gd name="T18" fmla="*/ 34 w 64"/>
                <a:gd name="T19" fmla="*/ 33 h 86"/>
                <a:gd name="T20" fmla="*/ 42 w 64"/>
                <a:gd name="T21" fmla="*/ 23 h 86"/>
                <a:gd name="T22" fmla="*/ 33 w 64"/>
                <a:gd name="T23" fmla="*/ 15 h 86"/>
                <a:gd name="T24" fmla="*/ 18 w 64"/>
                <a:gd name="T25" fmla="*/ 15 h 86"/>
                <a:gd name="T26" fmla="*/ 18 w 64"/>
                <a:gd name="T27" fmla="*/ 33 h 86"/>
                <a:gd name="T28" fmla="*/ 34 w 64"/>
                <a:gd name="T29" fmla="*/ 33 h 86"/>
                <a:gd name="T30" fmla="*/ 33 w 64"/>
                <a:gd name="T31" fmla="*/ 71 h 86"/>
                <a:gd name="T32" fmla="*/ 46 w 64"/>
                <a:gd name="T33" fmla="*/ 59 h 86"/>
                <a:gd name="T34" fmla="*/ 33 w 64"/>
                <a:gd name="T35" fmla="*/ 47 h 86"/>
                <a:gd name="T36" fmla="*/ 18 w 64"/>
                <a:gd name="T37" fmla="*/ 47 h 86"/>
                <a:gd name="T38" fmla="*/ 18 w 64"/>
                <a:gd name="T39" fmla="*/ 71 h 86"/>
                <a:gd name="T40" fmla="*/ 33 w 64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86">
                  <a:moveTo>
                    <a:pt x="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1" y="0"/>
                    <a:pt x="61" y="10"/>
                    <a:pt x="61" y="21"/>
                  </a:cubicBezTo>
                  <a:cubicBezTo>
                    <a:pt x="61" y="28"/>
                    <a:pt x="59" y="33"/>
                    <a:pt x="51" y="3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8" y="42"/>
                    <a:pt x="64" y="49"/>
                    <a:pt x="64" y="58"/>
                  </a:cubicBezTo>
                  <a:cubicBezTo>
                    <a:pt x="64" y="77"/>
                    <a:pt x="52" y="86"/>
                    <a:pt x="32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0" y="33"/>
                    <a:pt x="42" y="28"/>
                    <a:pt x="42" y="23"/>
                  </a:cubicBezTo>
                  <a:cubicBezTo>
                    <a:pt x="42" y="18"/>
                    <a:pt x="39" y="15"/>
                    <a:pt x="33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3" y="71"/>
                  </a:moveTo>
                  <a:cubicBezTo>
                    <a:pt x="42" y="71"/>
                    <a:pt x="46" y="66"/>
                    <a:pt x="46" y="59"/>
                  </a:cubicBezTo>
                  <a:cubicBezTo>
                    <a:pt x="46" y="52"/>
                    <a:pt x="42" y="47"/>
                    <a:pt x="3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3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CF04082-4A33-4834-A45D-E5E97ACB5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" y="3637"/>
              <a:ext cx="41" cy="48"/>
            </a:xfrm>
            <a:custGeom>
              <a:avLst/>
              <a:gdLst>
                <a:gd name="T0" fmla="*/ 48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8 w 73"/>
                <a:gd name="T17" fmla="*/ 0 h 86"/>
                <a:gd name="T18" fmla="*/ 50 w 73"/>
                <a:gd name="T19" fmla="*/ 51 h 86"/>
                <a:gd name="T20" fmla="*/ 36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8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6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0F1B399-0AE2-4146-BA43-D1166249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DDF8F00-0342-406D-9BD5-8C6746D8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57" name="Image 56">
            <a:extLst>
              <a:ext uri="{FF2B5EF4-FFF2-40B4-BE49-F238E27FC236}">
                <a16:creationId xmlns:a16="http://schemas.microsoft.com/office/drawing/2014/main" id="{7509F75A-6011-46DC-9634-9A03DBDBE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35" y="5160522"/>
            <a:ext cx="756060" cy="1152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BCC0FA9C-7FB5-40F8-8B37-B31F10C8A7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09" y="5412522"/>
            <a:ext cx="1244124" cy="648000"/>
          </a:xfrm>
          <a:prstGeom prst="rect">
            <a:avLst/>
          </a:prstGeom>
        </p:spPr>
      </p:pic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2B54A68-B733-42B4-9759-DEA9245A1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36" y="5160522"/>
            <a:ext cx="661591" cy="1152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D01731C-FFA5-4EAD-A873-D8BA2F3105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0" y="5295343"/>
            <a:ext cx="1380785" cy="88235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6E2FF5EF-4B7D-4001-837F-83EAE00D93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9" y="5160522"/>
            <a:ext cx="903572" cy="1152000"/>
          </a:xfrm>
          <a:prstGeom prst="rect">
            <a:avLst/>
          </a:prstGeom>
        </p:spPr>
      </p:pic>
      <p:pic>
        <p:nvPicPr>
          <p:cNvPr id="45" name="Image 4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8549AE1-0161-477D-85A4-6D7E7DEC791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12" y="5431661"/>
            <a:ext cx="1625422" cy="6097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C0AA21-8E7E-4360-B618-06F17A018D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14" y="4987881"/>
            <a:ext cx="1857389" cy="14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7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5F91DB78-C01C-4373-8ECE-EA3ED640F80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36909" y="237348"/>
            <a:ext cx="7916748" cy="7920416"/>
          </a:xfrm>
          <a:custGeom>
            <a:avLst/>
            <a:gdLst>
              <a:gd name="T0" fmla="*/ 1493 w 1990"/>
              <a:gd name="T1" fmla="*/ 498 h 1991"/>
              <a:gd name="T2" fmla="*/ 1061 w 1990"/>
              <a:gd name="T3" fmla="*/ 294 h 1991"/>
              <a:gd name="T4" fmla="*/ 1061 w 1990"/>
              <a:gd name="T5" fmla="*/ 294 h 1991"/>
              <a:gd name="T6" fmla="*/ 1061 w 1990"/>
              <a:gd name="T7" fmla="*/ 294 h 1991"/>
              <a:gd name="T8" fmla="*/ 995 w 1990"/>
              <a:gd name="T9" fmla="*/ 291 h 1991"/>
              <a:gd name="T10" fmla="*/ 497 w 1990"/>
              <a:gd name="T11" fmla="*/ 498 h 1991"/>
              <a:gd name="T12" fmla="*/ 291 w 1990"/>
              <a:gd name="T13" fmla="*/ 996 h 1991"/>
              <a:gd name="T14" fmla="*/ 497 w 1990"/>
              <a:gd name="T15" fmla="*/ 1494 h 1991"/>
              <a:gd name="T16" fmla="*/ 995 w 1990"/>
              <a:gd name="T17" fmla="*/ 1700 h 1991"/>
              <a:gd name="T18" fmla="*/ 1493 w 1990"/>
              <a:gd name="T19" fmla="*/ 1494 h 1991"/>
              <a:gd name="T20" fmla="*/ 1493 w 1990"/>
              <a:gd name="T21" fmla="*/ 498 h 1991"/>
              <a:gd name="T22" fmla="*/ 623 w 1990"/>
              <a:gd name="T23" fmla="*/ 624 h 1991"/>
              <a:gd name="T24" fmla="*/ 871 w 1990"/>
              <a:gd name="T25" fmla="*/ 485 h 1991"/>
              <a:gd name="T26" fmla="*/ 731 w 1990"/>
              <a:gd name="T27" fmla="*/ 732 h 1991"/>
              <a:gd name="T28" fmla="*/ 484 w 1990"/>
              <a:gd name="T29" fmla="*/ 871 h 1991"/>
              <a:gd name="T30" fmla="*/ 623 w 1990"/>
              <a:gd name="T31" fmla="*/ 624 h 1991"/>
              <a:gd name="T32" fmla="*/ 473 w 1990"/>
              <a:gd name="T33" fmla="*/ 1056 h 1991"/>
              <a:gd name="T34" fmla="*/ 858 w 1990"/>
              <a:gd name="T35" fmla="*/ 859 h 1991"/>
              <a:gd name="T36" fmla="*/ 1055 w 1990"/>
              <a:gd name="T37" fmla="*/ 474 h 1991"/>
              <a:gd name="T38" fmla="*/ 1298 w 1990"/>
              <a:gd name="T39" fmla="*/ 566 h 1991"/>
              <a:gd name="T40" fmla="*/ 566 w 1990"/>
              <a:gd name="T41" fmla="*/ 1299 h 1991"/>
              <a:gd name="T42" fmla="*/ 473 w 1990"/>
              <a:gd name="T43" fmla="*/ 1056 h 1991"/>
              <a:gd name="T44" fmla="*/ 930 w 1990"/>
              <a:gd name="T45" fmla="*/ 1517 h 1991"/>
              <a:gd name="T46" fmla="*/ 692 w 1990"/>
              <a:gd name="T47" fmla="*/ 1425 h 1991"/>
              <a:gd name="T48" fmla="*/ 1424 w 1990"/>
              <a:gd name="T49" fmla="*/ 693 h 1991"/>
              <a:gd name="T50" fmla="*/ 1515 w 1990"/>
              <a:gd name="T51" fmla="*/ 923 h 1991"/>
              <a:gd name="T52" fmla="*/ 1129 w 1990"/>
              <a:gd name="T53" fmla="*/ 1121 h 1991"/>
              <a:gd name="T54" fmla="*/ 930 w 1990"/>
              <a:gd name="T55" fmla="*/ 1517 h 1991"/>
              <a:gd name="T56" fmla="*/ 1367 w 1990"/>
              <a:gd name="T57" fmla="*/ 1367 h 1991"/>
              <a:gd name="T58" fmla="*/ 1113 w 1990"/>
              <a:gd name="T59" fmla="*/ 1508 h 1991"/>
              <a:gd name="T60" fmla="*/ 1255 w 1990"/>
              <a:gd name="T61" fmla="*/ 1247 h 1991"/>
              <a:gd name="T62" fmla="*/ 1508 w 1990"/>
              <a:gd name="T63" fmla="*/ 1107 h 1991"/>
              <a:gd name="T64" fmla="*/ 1367 w 1990"/>
              <a:gd name="T65" fmla="*/ 1367 h 1991"/>
              <a:gd name="T66" fmla="*/ 1699 w 1990"/>
              <a:gd name="T67" fmla="*/ 292 h 1991"/>
              <a:gd name="T68" fmla="*/ 995 w 1990"/>
              <a:gd name="T69" fmla="*/ 0 h 1991"/>
              <a:gd name="T70" fmla="*/ 291 w 1990"/>
              <a:gd name="T71" fmla="*/ 292 h 1991"/>
              <a:gd name="T72" fmla="*/ 0 w 1990"/>
              <a:gd name="T73" fmla="*/ 996 h 1991"/>
              <a:gd name="T74" fmla="*/ 291 w 1990"/>
              <a:gd name="T75" fmla="*/ 1700 h 1991"/>
              <a:gd name="T76" fmla="*/ 995 w 1990"/>
              <a:gd name="T77" fmla="*/ 1991 h 1991"/>
              <a:gd name="T78" fmla="*/ 1699 w 1990"/>
              <a:gd name="T79" fmla="*/ 1700 h 1991"/>
              <a:gd name="T80" fmla="*/ 1990 w 1990"/>
              <a:gd name="T81" fmla="*/ 996 h 1991"/>
              <a:gd name="T82" fmla="*/ 1699 w 1990"/>
              <a:gd name="T83" fmla="*/ 292 h 1991"/>
              <a:gd name="T84" fmla="*/ 1572 w 1990"/>
              <a:gd name="T85" fmla="*/ 1573 h 1991"/>
              <a:gd name="T86" fmla="*/ 995 w 1990"/>
              <a:gd name="T87" fmla="*/ 1812 h 1991"/>
              <a:gd name="T88" fmla="*/ 418 w 1990"/>
              <a:gd name="T89" fmla="*/ 1573 h 1991"/>
              <a:gd name="T90" fmla="*/ 178 w 1990"/>
              <a:gd name="T91" fmla="*/ 996 h 1991"/>
              <a:gd name="T92" fmla="*/ 418 w 1990"/>
              <a:gd name="T93" fmla="*/ 418 h 1991"/>
              <a:gd name="T94" fmla="*/ 995 w 1990"/>
              <a:gd name="T95" fmla="*/ 179 h 1991"/>
              <a:gd name="T96" fmla="*/ 1572 w 1990"/>
              <a:gd name="T97" fmla="*/ 418 h 1991"/>
              <a:gd name="T98" fmla="*/ 1811 w 1990"/>
              <a:gd name="T99" fmla="*/ 996 h 1991"/>
              <a:gd name="T100" fmla="*/ 1572 w 1990"/>
              <a:gd name="T101" fmla="*/ 1573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0" h="1991">
                <a:moveTo>
                  <a:pt x="1493" y="498"/>
                </a:moveTo>
                <a:cubicBezTo>
                  <a:pt x="1376" y="380"/>
                  <a:pt x="1224" y="310"/>
                  <a:pt x="1061" y="294"/>
                </a:cubicBezTo>
                <a:cubicBezTo>
                  <a:pt x="1061" y="294"/>
                  <a:pt x="1061" y="294"/>
                  <a:pt x="1061" y="294"/>
                </a:cubicBezTo>
                <a:cubicBezTo>
                  <a:pt x="1061" y="294"/>
                  <a:pt x="1061" y="294"/>
                  <a:pt x="1061" y="294"/>
                </a:cubicBezTo>
                <a:cubicBezTo>
                  <a:pt x="1039" y="292"/>
                  <a:pt x="1017" y="291"/>
                  <a:pt x="995" y="291"/>
                </a:cubicBezTo>
                <a:cubicBezTo>
                  <a:pt x="807" y="291"/>
                  <a:pt x="630" y="365"/>
                  <a:pt x="497" y="498"/>
                </a:cubicBezTo>
                <a:cubicBezTo>
                  <a:pt x="364" y="631"/>
                  <a:pt x="291" y="808"/>
                  <a:pt x="291" y="996"/>
                </a:cubicBezTo>
                <a:cubicBezTo>
                  <a:pt x="291" y="1184"/>
                  <a:pt x="364" y="1361"/>
                  <a:pt x="497" y="1494"/>
                </a:cubicBezTo>
                <a:cubicBezTo>
                  <a:pt x="630" y="1627"/>
                  <a:pt x="807" y="1700"/>
                  <a:pt x="995" y="1700"/>
                </a:cubicBezTo>
                <a:cubicBezTo>
                  <a:pt x="1183" y="1700"/>
                  <a:pt x="1360" y="1627"/>
                  <a:pt x="1493" y="1494"/>
                </a:cubicBezTo>
                <a:cubicBezTo>
                  <a:pt x="1768" y="1219"/>
                  <a:pt x="1768" y="772"/>
                  <a:pt x="1493" y="498"/>
                </a:cubicBezTo>
                <a:close/>
                <a:moveTo>
                  <a:pt x="623" y="624"/>
                </a:moveTo>
                <a:cubicBezTo>
                  <a:pt x="693" y="555"/>
                  <a:pt x="778" y="507"/>
                  <a:pt x="871" y="485"/>
                </a:cubicBezTo>
                <a:cubicBezTo>
                  <a:pt x="848" y="578"/>
                  <a:pt x="801" y="663"/>
                  <a:pt x="731" y="732"/>
                </a:cubicBezTo>
                <a:cubicBezTo>
                  <a:pt x="662" y="801"/>
                  <a:pt x="577" y="849"/>
                  <a:pt x="484" y="871"/>
                </a:cubicBezTo>
                <a:cubicBezTo>
                  <a:pt x="507" y="778"/>
                  <a:pt x="554" y="693"/>
                  <a:pt x="623" y="624"/>
                </a:cubicBezTo>
                <a:close/>
                <a:moveTo>
                  <a:pt x="473" y="1056"/>
                </a:moveTo>
                <a:cubicBezTo>
                  <a:pt x="617" y="1032"/>
                  <a:pt x="752" y="964"/>
                  <a:pt x="858" y="859"/>
                </a:cubicBezTo>
                <a:cubicBezTo>
                  <a:pt x="964" y="753"/>
                  <a:pt x="1032" y="618"/>
                  <a:pt x="1055" y="474"/>
                </a:cubicBezTo>
                <a:cubicBezTo>
                  <a:pt x="1143" y="484"/>
                  <a:pt x="1226" y="515"/>
                  <a:pt x="1298" y="566"/>
                </a:cubicBezTo>
                <a:cubicBezTo>
                  <a:pt x="566" y="1299"/>
                  <a:pt x="566" y="1299"/>
                  <a:pt x="566" y="1299"/>
                </a:cubicBezTo>
                <a:cubicBezTo>
                  <a:pt x="515" y="1227"/>
                  <a:pt x="483" y="1144"/>
                  <a:pt x="473" y="1056"/>
                </a:cubicBezTo>
                <a:close/>
                <a:moveTo>
                  <a:pt x="930" y="1517"/>
                </a:moveTo>
                <a:cubicBezTo>
                  <a:pt x="844" y="1507"/>
                  <a:pt x="762" y="1475"/>
                  <a:pt x="692" y="1425"/>
                </a:cubicBezTo>
                <a:cubicBezTo>
                  <a:pt x="1424" y="693"/>
                  <a:pt x="1424" y="693"/>
                  <a:pt x="1424" y="693"/>
                </a:cubicBezTo>
                <a:cubicBezTo>
                  <a:pt x="1474" y="763"/>
                  <a:pt x="1504" y="842"/>
                  <a:pt x="1515" y="923"/>
                </a:cubicBezTo>
                <a:cubicBezTo>
                  <a:pt x="1370" y="947"/>
                  <a:pt x="1235" y="1015"/>
                  <a:pt x="1129" y="1121"/>
                </a:cubicBezTo>
                <a:cubicBezTo>
                  <a:pt x="1020" y="1229"/>
                  <a:pt x="951" y="1368"/>
                  <a:pt x="930" y="1517"/>
                </a:cubicBezTo>
                <a:close/>
                <a:moveTo>
                  <a:pt x="1367" y="1367"/>
                </a:moveTo>
                <a:cubicBezTo>
                  <a:pt x="1296" y="1438"/>
                  <a:pt x="1208" y="1486"/>
                  <a:pt x="1113" y="1508"/>
                </a:cubicBezTo>
                <a:cubicBezTo>
                  <a:pt x="1134" y="1410"/>
                  <a:pt x="1183" y="1320"/>
                  <a:pt x="1255" y="1247"/>
                </a:cubicBezTo>
                <a:cubicBezTo>
                  <a:pt x="1326" y="1177"/>
                  <a:pt x="1414" y="1129"/>
                  <a:pt x="1508" y="1107"/>
                </a:cubicBezTo>
                <a:cubicBezTo>
                  <a:pt x="1488" y="1202"/>
                  <a:pt x="1441" y="1293"/>
                  <a:pt x="1367" y="1367"/>
                </a:cubicBezTo>
                <a:close/>
                <a:moveTo>
                  <a:pt x="1699" y="292"/>
                </a:moveTo>
                <a:cubicBezTo>
                  <a:pt x="1511" y="104"/>
                  <a:pt x="1261" y="0"/>
                  <a:pt x="995" y="0"/>
                </a:cubicBezTo>
                <a:cubicBezTo>
                  <a:pt x="729" y="0"/>
                  <a:pt x="479" y="104"/>
                  <a:pt x="291" y="292"/>
                </a:cubicBezTo>
                <a:cubicBezTo>
                  <a:pt x="103" y="480"/>
                  <a:pt x="0" y="730"/>
                  <a:pt x="0" y="996"/>
                </a:cubicBezTo>
                <a:cubicBezTo>
                  <a:pt x="0" y="1262"/>
                  <a:pt x="103" y="1512"/>
                  <a:pt x="291" y="1700"/>
                </a:cubicBezTo>
                <a:cubicBezTo>
                  <a:pt x="479" y="1888"/>
                  <a:pt x="729" y="1991"/>
                  <a:pt x="995" y="1991"/>
                </a:cubicBezTo>
                <a:cubicBezTo>
                  <a:pt x="1261" y="1991"/>
                  <a:pt x="1511" y="1888"/>
                  <a:pt x="1699" y="1700"/>
                </a:cubicBezTo>
                <a:cubicBezTo>
                  <a:pt x="1887" y="1512"/>
                  <a:pt x="1990" y="1262"/>
                  <a:pt x="1990" y="996"/>
                </a:cubicBezTo>
                <a:cubicBezTo>
                  <a:pt x="1990" y="730"/>
                  <a:pt x="1887" y="480"/>
                  <a:pt x="1699" y="292"/>
                </a:cubicBezTo>
                <a:close/>
                <a:moveTo>
                  <a:pt x="1572" y="1573"/>
                </a:moveTo>
                <a:cubicBezTo>
                  <a:pt x="1418" y="1727"/>
                  <a:pt x="1213" y="1812"/>
                  <a:pt x="995" y="1812"/>
                </a:cubicBezTo>
                <a:cubicBezTo>
                  <a:pt x="777" y="1812"/>
                  <a:pt x="572" y="1727"/>
                  <a:pt x="418" y="1573"/>
                </a:cubicBezTo>
                <a:cubicBezTo>
                  <a:pt x="263" y="1419"/>
                  <a:pt x="178" y="1214"/>
                  <a:pt x="178" y="996"/>
                </a:cubicBezTo>
                <a:cubicBezTo>
                  <a:pt x="178" y="778"/>
                  <a:pt x="263" y="572"/>
                  <a:pt x="418" y="418"/>
                </a:cubicBezTo>
                <a:cubicBezTo>
                  <a:pt x="572" y="264"/>
                  <a:pt x="777" y="179"/>
                  <a:pt x="995" y="179"/>
                </a:cubicBezTo>
                <a:cubicBezTo>
                  <a:pt x="1213" y="179"/>
                  <a:pt x="1418" y="264"/>
                  <a:pt x="1572" y="418"/>
                </a:cubicBezTo>
                <a:cubicBezTo>
                  <a:pt x="1727" y="572"/>
                  <a:pt x="1811" y="778"/>
                  <a:pt x="1811" y="996"/>
                </a:cubicBezTo>
                <a:cubicBezTo>
                  <a:pt x="1811" y="1214"/>
                  <a:pt x="1727" y="1419"/>
                  <a:pt x="1572" y="1573"/>
                </a:cubicBezTo>
                <a:close/>
              </a:path>
            </a:pathLst>
          </a:custGeom>
          <a:gradFill>
            <a:gsLst>
              <a:gs pos="75000">
                <a:srgbClr val="002776"/>
              </a:gs>
              <a:gs pos="48000">
                <a:srgbClr val="D52B1E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163F66B-7F18-43BF-AE54-78B9E5DF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90" y="2699570"/>
            <a:ext cx="7760351" cy="729430"/>
          </a:xfrm>
        </p:spPr>
        <p:txBody>
          <a:bodyPr anchor="t" anchorCtr="0">
            <a:sp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C2D8D62-E0BA-4F55-A822-E983FC1BD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8" y="3986018"/>
            <a:ext cx="7759700" cy="300082"/>
          </a:xfrm>
        </p:spPr>
        <p:txBody>
          <a:bodyPr>
            <a:spAutoFit/>
          </a:bodyPr>
          <a:lstStyle>
            <a:lvl1pPr>
              <a:buNone/>
              <a:defRPr sz="15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99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">
            <a:extLst>
              <a:ext uri="{FF2B5EF4-FFF2-40B4-BE49-F238E27FC236}">
                <a16:creationId xmlns:a16="http://schemas.microsoft.com/office/drawing/2014/main" id="{BCBA2EFB-C6E3-4403-91A5-3471452795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3447142" y="237348"/>
            <a:ext cx="7916748" cy="7920416"/>
          </a:xfrm>
          <a:custGeom>
            <a:avLst/>
            <a:gdLst>
              <a:gd name="T0" fmla="*/ 1493 w 1990"/>
              <a:gd name="T1" fmla="*/ 498 h 1991"/>
              <a:gd name="T2" fmla="*/ 1061 w 1990"/>
              <a:gd name="T3" fmla="*/ 294 h 1991"/>
              <a:gd name="T4" fmla="*/ 1061 w 1990"/>
              <a:gd name="T5" fmla="*/ 294 h 1991"/>
              <a:gd name="T6" fmla="*/ 1061 w 1990"/>
              <a:gd name="T7" fmla="*/ 294 h 1991"/>
              <a:gd name="T8" fmla="*/ 995 w 1990"/>
              <a:gd name="T9" fmla="*/ 291 h 1991"/>
              <a:gd name="T10" fmla="*/ 497 w 1990"/>
              <a:gd name="T11" fmla="*/ 498 h 1991"/>
              <a:gd name="T12" fmla="*/ 291 w 1990"/>
              <a:gd name="T13" fmla="*/ 996 h 1991"/>
              <a:gd name="T14" fmla="*/ 497 w 1990"/>
              <a:gd name="T15" fmla="*/ 1494 h 1991"/>
              <a:gd name="T16" fmla="*/ 995 w 1990"/>
              <a:gd name="T17" fmla="*/ 1700 h 1991"/>
              <a:gd name="T18" fmla="*/ 1493 w 1990"/>
              <a:gd name="T19" fmla="*/ 1494 h 1991"/>
              <a:gd name="T20" fmla="*/ 1493 w 1990"/>
              <a:gd name="T21" fmla="*/ 498 h 1991"/>
              <a:gd name="T22" fmla="*/ 623 w 1990"/>
              <a:gd name="T23" fmla="*/ 624 h 1991"/>
              <a:gd name="T24" fmla="*/ 871 w 1990"/>
              <a:gd name="T25" fmla="*/ 485 h 1991"/>
              <a:gd name="T26" fmla="*/ 731 w 1990"/>
              <a:gd name="T27" fmla="*/ 732 h 1991"/>
              <a:gd name="T28" fmla="*/ 484 w 1990"/>
              <a:gd name="T29" fmla="*/ 871 h 1991"/>
              <a:gd name="T30" fmla="*/ 623 w 1990"/>
              <a:gd name="T31" fmla="*/ 624 h 1991"/>
              <a:gd name="T32" fmla="*/ 473 w 1990"/>
              <a:gd name="T33" fmla="*/ 1056 h 1991"/>
              <a:gd name="T34" fmla="*/ 858 w 1990"/>
              <a:gd name="T35" fmla="*/ 859 h 1991"/>
              <a:gd name="T36" fmla="*/ 1055 w 1990"/>
              <a:gd name="T37" fmla="*/ 474 h 1991"/>
              <a:gd name="T38" fmla="*/ 1298 w 1990"/>
              <a:gd name="T39" fmla="*/ 566 h 1991"/>
              <a:gd name="T40" fmla="*/ 566 w 1990"/>
              <a:gd name="T41" fmla="*/ 1299 h 1991"/>
              <a:gd name="T42" fmla="*/ 473 w 1990"/>
              <a:gd name="T43" fmla="*/ 1056 h 1991"/>
              <a:gd name="T44" fmla="*/ 930 w 1990"/>
              <a:gd name="T45" fmla="*/ 1517 h 1991"/>
              <a:gd name="T46" fmla="*/ 692 w 1990"/>
              <a:gd name="T47" fmla="*/ 1425 h 1991"/>
              <a:gd name="T48" fmla="*/ 1424 w 1990"/>
              <a:gd name="T49" fmla="*/ 693 h 1991"/>
              <a:gd name="T50" fmla="*/ 1515 w 1990"/>
              <a:gd name="T51" fmla="*/ 923 h 1991"/>
              <a:gd name="T52" fmla="*/ 1129 w 1990"/>
              <a:gd name="T53" fmla="*/ 1121 h 1991"/>
              <a:gd name="T54" fmla="*/ 930 w 1990"/>
              <a:gd name="T55" fmla="*/ 1517 h 1991"/>
              <a:gd name="T56" fmla="*/ 1367 w 1990"/>
              <a:gd name="T57" fmla="*/ 1367 h 1991"/>
              <a:gd name="T58" fmla="*/ 1113 w 1990"/>
              <a:gd name="T59" fmla="*/ 1508 h 1991"/>
              <a:gd name="T60" fmla="*/ 1255 w 1990"/>
              <a:gd name="T61" fmla="*/ 1247 h 1991"/>
              <a:gd name="T62" fmla="*/ 1508 w 1990"/>
              <a:gd name="T63" fmla="*/ 1107 h 1991"/>
              <a:gd name="T64" fmla="*/ 1367 w 1990"/>
              <a:gd name="T65" fmla="*/ 1367 h 1991"/>
              <a:gd name="T66" fmla="*/ 1699 w 1990"/>
              <a:gd name="T67" fmla="*/ 292 h 1991"/>
              <a:gd name="T68" fmla="*/ 995 w 1990"/>
              <a:gd name="T69" fmla="*/ 0 h 1991"/>
              <a:gd name="T70" fmla="*/ 291 w 1990"/>
              <a:gd name="T71" fmla="*/ 292 h 1991"/>
              <a:gd name="T72" fmla="*/ 0 w 1990"/>
              <a:gd name="T73" fmla="*/ 996 h 1991"/>
              <a:gd name="T74" fmla="*/ 291 w 1990"/>
              <a:gd name="T75" fmla="*/ 1700 h 1991"/>
              <a:gd name="T76" fmla="*/ 995 w 1990"/>
              <a:gd name="T77" fmla="*/ 1991 h 1991"/>
              <a:gd name="T78" fmla="*/ 1699 w 1990"/>
              <a:gd name="T79" fmla="*/ 1700 h 1991"/>
              <a:gd name="T80" fmla="*/ 1990 w 1990"/>
              <a:gd name="T81" fmla="*/ 996 h 1991"/>
              <a:gd name="T82" fmla="*/ 1699 w 1990"/>
              <a:gd name="T83" fmla="*/ 292 h 1991"/>
              <a:gd name="T84" fmla="*/ 1572 w 1990"/>
              <a:gd name="T85" fmla="*/ 1573 h 1991"/>
              <a:gd name="T86" fmla="*/ 995 w 1990"/>
              <a:gd name="T87" fmla="*/ 1812 h 1991"/>
              <a:gd name="T88" fmla="*/ 418 w 1990"/>
              <a:gd name="T89" fmla="*/ 1573 h 1991"/>
              <a:gd name="T90" fmla="*/ 178 w 1990"/>
              <a:gd name="T91" fmla="*/ 996 h 1991"/>
              <a:gd name="T92" fmla="*/ 418 w 1990"/>
              <a:gd name="T93" fmla="*/ 418 h 1991"/>
              <a:gd name="T94" fmla="*/ 995 w 1990"/>
              <a:gd name="T95" fmla="*/ 179 h 1991"/>
              <a:gd name="T96" fmla="*/ 1572 w 1990"/>
              <a:gd name="T97" fmla="*/ 418 h 1991"/>
              <a:gd name="T98" fmla="*/ 1811 w 1990"/>
              <a:gd name="T99" fmla="*/ 996 h 1991"/>
              <a:gd name="T100" fmla="*/ 1572 w 1990"/>
              <a:gd name="T101" fmla="*/ 1573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90" h="1991">
                <a:moveTo>
                  <a:pt x="1493" y="498"/>
                </a:moveTo>
                <a:cubicBezTo>
                  <a:pt x="1376" y="380"/>
                  <a:pt x="1224" y="310"/>
                  <a:pt x="1061" y="294"/>
                </a:cubicBezTo>
                <a:cubicBezTo>
                  <a:pt x="1061" y="294"/>
                  <a:pt x="1061" y="294"/>
                  <a:pt x="1061" y="294"/>
                </a:cubicBezTo>
                <a:cubicBezTo>
                  <a:pt x="1061" y="294"/>
                  <a:pt x="1061" y="294"/>
                  <a:pt x="1061" y="294"/>
                </a:cubicBezTo>
                <a:cubicBezTo>
                  <a:pt x="1039" y="292"/>
                  <a:pt x="1017" y="291"/>
                  <a:pt x="995" y="291"/>
                </a:cubicBezTo>
                <a:cubicBezTo>
                  <a:pt x="807" y="291"/>
                  <a:pt x="630" y="365"/>
                  <a:pt x="497" y="498"/>
                </a:cubicBezTo>
                <a:cubicBezTo>
                  <a:pt x="364" y="631"/>
                  <a:pt x="291" y="808"/>
                  <a:pt x="291" y="996"/>
                </a:cubicBezTo>
                <a:cubicBezTo>
                  <a:pt x="291" y="1184"/>
                  <a:pt x="364" y="1361"/>
                  <a:pt x="497" y="1494"/>
                </a:cubicBezTo>
                <a:cubicBezTo>
                  <a:pt x="630" y="1627"/>
                  <a:pt x="807" y="1700"/>
                  <a:pt x="995" y="1700"/>
                </a:cubicBezTo>
                <a:cubicBezTo>
                  <a:pt x="1183" y="1700"/>
                  <a:pt x="1360" y="1627"/>
                  <a:pt x="1493" y="1494"/>
                </a:cubicBezTo>
                <a:cubicBezTo>
                  <a:pt x="1768" y="1219"/>
                  <a:pt x="1768" y="772"/>
                  <a:pt x="1493" y="498"/>
                </a:cubicBezTo>
                <a:close/>
                <a:moveTo>
                  <a:pt x="623" y="624"/>
                </a:moveTo>
                <a:cubicBezTo>
                  <a:pt x="693" y="555"/>
                  <a:pt x="778" y="507"/>
                  <a:pt x="871" y="485"/>
                </a:cubicBezTo>
                <a:cubicBezTo>
                  <a:pt x="848" y="578"/>
                  <a:pt x="801" y="663"/>
                  <a:pt x="731" y="732"/>
                </a:cubicBezTo>
                <a:cubicBezTo>
                  <a:pt x="662" y="801"/>
                  <a:pt x="577" y="849"/>
                  <a:pt x="484" y="871"/>
                </a:cubicBezTo>
                <a:cubicBezTo>
                  <a:pt x="507" y="778"/>
                  <a:pt x="554" y="693"/>
                  <a:pt x="623" y="624"/>
                </a:cubicBezTo>
                <a:close/>
                <a:moveTo>
                  <a:pt x="473" y="1056"/>
                </a:moveTo>
                <a:cubicBezTo>
                  <a:pt x="617" y="1032"/>
                  <a:pt x="752" y="964"/>
                  <a:pt x="858" y="859"/>
                </a:cubicBezTo>
                <a:cubicBezTo>
                  <a:pt x="964" y="753"/>
                  <a:pt x="1032" y="618"/>
                  <a:pt x="1055" y="474"/>
                </a:cubicBezTo>
                <a:cubicBezTo>
                  <a:pt x="1143" y="484"/>
                  <a:pt x="1226" y="515"/>
                  <a:pt x="1298" y="566"/>
                </a:cubicBezTo>
                <a:cubicBezTo>
                  <a:pt x="566" y="1299"/>
                  <a:pt x="566" y="1299"/>
                  <a:pt x="566" y="1299"/>
                </a:cubicBezTo>
                <a:cubicBezTo>
                  <a:pt x="515" y="1227"/>
                  <a:pt x="483" y="1144"/>
                  <a:pt x="473" y="1056"/>
                </a:cubicBezTo>
                <a:close/>
                <a:moveTo>
                  <a:pt x="930" y="1517"/>
                </a:moveTo>
                <a:cubicBezTo>
                  <a:pt x="844" y="1507"/>
                  <a:pt x="762" y="1475"/>
                  <a:pt x="692" y="1425"/>
                </a:cubicBezTo>
                <a:cubicBezTo>
                  <a:pt x="1424" y="693"/>
                  <a:pt x="1424" y="693"/>
                  <a:pt x="1424" y="693"/>
                </a:cubicBezTo>
                <a:cubicBezTo>
                  <a:pt x="1474" y="763"/>
                  <a:pt x="1504" y="842"/>
                  <a:pt x="1515" y="923"/>
                </a:cubicBezTo>
                <a:cubicBezTo>
                  <a:pt x="1370" y="947"/>
                  <a:pt x="1235" y="1015"/>
                  <a:pt x="1129" y="1121"/>
                </a:cubicBezTo>
                <a:cubicBezTo>
                  <a:pt x="1020" y="1229"/>
                  <a:pt x="951" y="1368"/>
                  <a:pt x="930" y="1517"/>
                </a:cubicBezTo>
                <a:close/>
                <a:moveTo>
                  <a:pt x="1367" y="1367"/>
                </a:moveTo>
                <a:cubicBezTo>
                  <a:pt x="1296" y="1438"/>
                  <a:pt x="1208" y="1486"/>
                  <a:pt x="1113" y="1508"/>
                </a:cubicBezTo>
                <a:cubicBezTo>
                  <a:pt x="1134" y="1410"/>
                  <a:pt x="1183" y="1320"/>
                  <a:pt x="1255" y="1247"/>
                </a:cubicBezTo>
                <a:cubicBezTo>
                  <a:pt x="1326" y="1177"/>
                  <a:pt x="1414" y="1129"/>
                  <a:pt x="1508" y="1107"/>
                </a:cubicBezTo>
                <a:cubicBezTo>
                  <a:pt x="1488" y="1202"/>
                  <a:pt x="1441" y="1293"/>
                  <a:pt x="1367" y="1367"/>
                </a:cubicBezTo>
                <a:close/>
                <a:moveTo>
                  <a:pt x="1699" y="292"/>
                </a:moveTo>
                <a:cubicBezTo>
                  <a:pt x="1511" y="104"/>
                  <a:pt x="1261" y="0"/>
                  <a:pt x="995" y="0"/>
                </a:cubicBezTo>
                <a:cubicBezTo>
                  <a:pt x="729" y="0"/>
                  <a:pt x="479" y="104"/>
                  <a:pt x="291" y="292"/>
                </a:cubicBezTo>
                <a:cubicBezTo>
                  <a:pt x="103" y="480"/>
                  <a:pt x="0" y="730"/>
                  <a:pt x="0" y="996"/>
                </a:cubicBezTo>
                <a:cubicBezTo>
                  <a:pt x="0" y="1262"/>
                  <a:pt x="103" y="1512"/>
                  <a:pt x="291" y="1700"/>
                </a:cubicBezTo>
                <a:cubicBezTo>
                  <a:pt x="479" y="1888"/>
                  <a:pt x="729" y="1991"/>
                  <a:pt x="995" y="1991"/>
                </a:cubicBezTo>
                <a:cubicBezTo>
                  <a:pt x="1261" y="1991"/>
                  <a:pt x="1511" y="1888"/>
                  <a:pt x="1699" y="1700"/>
                </a:cubicBezTo>
                <a:cubicBezTo>
                  <a:pt x="1887" y="1512"/>
                  <a:pt x="1990" y="1262"/>
                  <a:pt x="1990" y="996"/>
                </a:cubicBezTo>
                <a:cubicBezTo>
                  <a:pt x="1990" y="730"/>
                  <a:pt x="1887" y="480"/>
                  <a:pt x="1699" y="292"/>
                </a:cubicBezTo>
                <a:close/>
                <a:moveTo>
                  <a:pt x="1572" y="1573"/>
                </a:moveTo>
                <a:cubicBezTo>
                  <a:pt x="1418" y="1727"/>
                  <a:pt x="1213" y="1812"/>
                  <a:pt x="995" y="1812"/>
                </a:cubicBezTo>
                <a:cubicBezTo>
                  <a:pt x="777" y="1812"/>
                  <a:pt x="572" y="1727"/>
                  <a:pt x="418" y="1573"/>
                </a:cubicBezTo>
                <a:cubicBezTo>
                  <a:pt x="263" y="1419"/>
                  <a:pt x="178" y="1214"/>
                  <a:pt x="178" y="996"/>
                </a:cubicBezTo>
                <a:cubicBezTo>
                  <a:pt x="178" y="778"/>
                  <a:pt x="263" y="572"/>
                  <a:pt x="418" y="418"/>
                </a:cubicBezTo>
                <a:cubicBezTo>
                  <a:pt x="572" y="264"/>
                  <a:pt x="777" y="179"/>
                  <a:pt x="995" y="179"/>
                </a:cubicBezTo>
                <a:cubicBezTo>
                  <a:pt x="1213" y="179"/>
                  <a:pt x="1418" y="264"/>
                  <a:pt x="1572" y="418"/>
                </a:cubicBezTo>
                <a:cubicBezTo>
                  <a:pt x="1727" y="572"/>
                  <a:pt x="1811" y="778"/>
                  <a:pt x="1811" y="996"/>
                </a:cubicBezTo>
                <a:cubicBezTo>
                  <a:pt x="1811" y="1214"/>
                  <a:pt x="1727" y="1419"/>
                  <a:pt x="1572" y="1573"/>
                </a:cubicBezTo>
                <a:close/>
              </a:path>
            </a:pathLst>
          </a:custGeom>
          <a:gradFill>
            <a:gsLst>
              <a:gs pos="55000">
                <a:srgbClr val="002776"/>
              </a:gs>
              <a:gs pos="25000">
                <a:srgbClr val="D52B1E"/>
              </a:gs>
            </a:gsLst>
            <a:lin ang="8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43661E21-9B03-4DDF-9335-C49DFA9C99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22396" y="3697779"/>
            <a:ext cx="762995" cy="1496095"/>
            <a:chOff x="3578" y="2635"/>
            <a:chExt cx="536" cy="1051"/>
          </a:xfrm>
          <a:solidFill>
            <a:schemeClr val="tx2"/>
          </a:solidFill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3B2CE70-0A6F-41F9-B00D-681C329453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" y="2635"/>
              <a:ext cx="536" cy="787"/>
            </a:xfrm>
            <a:custGeom>
              <a:avLst/>
              <a:gdLst>
                <a:gd name="T0" fmla="*/ 690 w 951"/>
                <a:gd name="T1" fmla="*/ 690 h 1398"/>
                <a:gd name="T2" fmla="*/ 491 w 951"/>
                <a:gd name="T3" fmla="*/ 136 h 1398"/>
                <a:gd name="T4" fmla="*/ 490 w 951"/>
                <a:gd name="T5" fmla="*/ 136 h 1398"/>
                <a:gd name="T6" fmla="*/ 230 w 951"/>
                <a:gd name="T7" fmla="*/ 230 h 1398"/>
                <a:gd name="T8" fmla="*/ 230 w 951"/>
                <a:gd name="T9" fmla="*/ 690 h 1398"/>
                <a:gd name="T10" fmla="*/ 632 w 951"/>
                <a:gd name="T11" fmla="*/ 632 h 1398"/>
                <a:gd name="T12" fmla="*/ 580 w 951"/>
                <a:gd name="T13" fmla="*/ 576 h 1398"/>
                <a:gd name="T14" fmla="*/ 632 w 951"/>
                <a:gd name="T15" fmla="*/ 632 h 1398"/>
                <a:gd name="T16" fmla="*/ 522 w 951"/>
                <a:gd name="T17" fmla="*/ 518 h 1398"/>
                <a:gd name="T18" fmla="*/ 320 w 951"/>
                <a:gd name="T19" fmla="*/ 658 h 1398"/>
                <a:gd name="T20" fmla="*/ 701 w 951"/>
                <a:gd name="T21" fmla="*/ 426 h 1398"/>
                <a:gd name="T22" fmla="*/ 402 w 951"/>
                <a:gd name="T23" fmla="*/ 224 h 1398"/>
                <a:gd name="T24" fmla="*/ 224 w 951"/>
                <a:gd name="T25" fmla="*/ 402 h 1398"/>
                <a:gd name="T26" fmla="*/ 397 w 951"/>
                <a:gd name="T27" fmla="*/ 397 h 1398"/>
                <a:gd name="T28" fmla="*/ 600 w 951"/>
                <a:gd name="T29" fmla="*/ 261 h 1398"/>
                <a:gd name="T30" fmla="*/ 219 w 951"/>
                <a:gd name="T31" fmla="*/ 488 h 1398"/>
                <a:gd name="T32" fmla="*/ 937 w 951"/>
                <a:gd name="T33" fmla="*/ 1215 h 1398"/>
                <a:gd name="T34" fmla="*/ 906 w 951"/>
                <a:gd name="T35" fmla="*/ 1040 h 1398"/>
                <a:gd name="T36" fmla="*/ 887 w 951"/>
                <a:gd name="T37" fmla="*/ 1021 h 1398"/>
                <a:gd name="T38" fmla="*/ 704 w 951"/>
                <a:gd name="T39" fmla="*/ 1031 h 1398"/>
                <a:gd name="T40" fmla="*/ 815 w 951"/>
                <a:gd name="T41" fmla="*/ 1398 h 1398"/>
                <a:gd name="T42" fmla="*/ 922 w 951"/>
                <a:gd name="T43" fmla="*/ 1375 h 1398"/>
                <a:gd name="T44" fmla="*/ 937 w 951"/>
                <a:gd name="T45" fmla="*/ 1215 h 1398"/>
                <a:gd name="T46" fmla="*/ 843 w 951"/>
                <a:gd name="T47" fmla="*/ 1084 h 1398"/>
                <a:gd name="T48" fmla="*/ 807 w 951"/>
                <a:gd name="T49" fmla="*/ 1160 h 1398"/>
                <a:gd name="T50" fmla="*/ 779 w 951"/>
                <a:gd name="T51" fmla="*/ 1081 h 1398"/>
                <a:gd name="T52" fmla="*/ 779 w 951"/>
                <a:gd name="T53" fmla="*/ 1318 h 1398"/>
                <a:gd name="T54" fmla="*/ 814 w 951"/>
                <a:gd name="T55" fmla="*/ 1227 h 1398"/>
                <a:gd name="T56" fmla="*/ 865 w 951"/>
                <a:gd name="T57" fmla="*/ 1318 h 1398"/>
                <a:gd name="T58" fmla="*/ 632 w 951"/>
                <a:gd name="T59" fmla="*/ 1040 h 1398"/>
                <a:gd name="T60" fmla="*/ 613 w 951"/>
                <a:gd name="T61" fmla="*/ 1021 h 1398"/>
                <a:gd name="T62" fmla="*/ 430 w 951"/>
                <a:gd name="T63" fmla="*/ 1031 h 1398"/>
                <a:gd name="T64" fmla="*/ 541 w 951"/>
                <a:gd name="T65" fmla="*/ 1398 h 1398"/>
                <a:gd name="T66" fmla="*/ 648 w 951"/>
                <a:gd name="T67" fmla="*/ 1375 h 1398"/>
                <a:gd name="T68" fmla="*/ 662 w 951"/>
                <a:gd name="T69" fmla="*/ 1215 h 1398"/>
                <a:gd name="T70" fmla="*/ 505 w 951"/>
                <a:gd name="T71" fmla="*/ 1081 h 1398"/>
                <a:gd name="T72" fmla="*/ 569 w 951"/>
                <a:gd name="T73" fmla="*/ 1154 h 1398"/>
                <a:gd name="T74" fmla="*/ 505 w 951"/>
                <a:gd name="T75" fmla="*/ 1160 h 1398"/>
                <a:gd name="T76" fmla="*/ 591 w 951"/>
                <a:gd name="T77" fmla="*/ 1318 h 1398"/>
                <a:gd name="T78" fmla="*/ 505 w 951"/>
                <a:gd name="T79" fmla="*/ 1229 h 1398"/>
                <a:gd name="T80" fmla="*/ 590 w 951"/>
                <a:gd name="T81" fmla="*/ 1232 h 1398"/>
                <a:gd name="T82" fmla="*/ 239 w 951"/>
                <a:gd name="T83" fmla="*/ 1025 h 1398"/>
                <a:gd name="T84" fmla="*/ 216 w 951"/>
                <a:gd name="T85" fmla="*/ 1398 h 1398"/>
                <a:gd name="T86" fmla="*/ 290 w 951"/>
                <a:gd name="T87" fmla="*/ 1242 h 1398"/>
                <a:gd name="T88" fmla="*/ 384 w 951"/>
                <a:gd name="T89" fmla="*/ 1168 h 1398"/>
                <a:gd name="T90" fmla="*/ 290 w 951"/>
                <a:gd name="T91" fmla="*/ 1086 h 1398"/>
                <a:gd name="T92" fmla="*/ 384 w 951"/>
                <a:gd name="T93" fmla="*/ 1016 h 1398"/>
                <a:gd name="T94" fmla="*/ 24 w 951"/>
                <a:gd name="T95" fmla="*/ 1025 h 1398"/>
                <a:gd name="T96" fmla="*/ 1 w 951"/>
                <a:gd name="T97" fmla="*/ 1398 h 1398"/>
                <a:gd name="T98" fmla="*/ 75 w 951"/>
                <a:gd name="T99" fmla="*/ 1242 h 1398"/>
                <a:gd name="T100" fmla="*/ 169 w 951"/>
                <a:gd name="T101" fmla="*/ 1168 h 1398"/>
                <a:gd name="T102" fmla="*/ 75 w 951"/>
                <a:gd name="T103" fmla="*/ 1086 h 1398"/>
                <a:gd name="T104" fmla="*/ 169 w 951"/>
                <a:gd name="T105" fmla="*/ 1016 h 1398"/>
                <a:gd name="T106" fmla="*/ 460 w 951"/>
                <a:gd name="T107" fmla="*/ 920 h 1398"/>
                <a:gd name="T108" fmla="*/ 920 w 951"/>
                <a:gd name="T109" fmla="*/ 460 h 1398"/>
                <a:gd name="T110" fmla="*/ 460 w 951"/>
                <a:gd name="T111" fmla="*/ 0 h 1398"/>
                <a:gd name="T112" fmla="*/ 0 w 951"/>
                <a:gd name="T113" fmla="*/ 460 h 1398"/>
                <a:gd name="T114" fmla="*/ 460 w 951"/>
                <a:gd name="T115" fmla="*/ 920 h 1398"/>
                <a:gd name="T116" fmla="*/ 460 w 951"/>
                <a:gd name="T117" fmla="*/ 82 h 1398"/>
                <a:gd name="T118" fmla="*/ 838 w 951"/>
                <a:gd name="T119" fmla="*/ 460 h 1398"/>
                <a:gd name="T120" fmla="*/ 460 w 951"/>
                <a:gd name="T121" fmla="*/ 837 h 1398"/>
                <a:gd name="T122" fmla="*/ 82 w 951"/>
                <a:gd name="T123" fmla="*/ 46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1" h="1398">
                  <a:moveTo>
                    <a:pt x="460" y="786"/>
                  </a:moveTo>
                  <a:cubicBezTo>
                    <a:pt x="547" y="786"/>
                    <a:pt x="629" y="752"/>
                    <a:pt x="690" y="690"/>
                  </a:cubicBezTo>
                  <a:cubicBezTo>
                    <a:pt x="817" y="563"/>
                    <a:pt x="817" y="357"/>
                    <a:pt x="690" y="230"/>
                  </a:cubicBezTo>
                  <a:cubicBezTo>
                    <a:pt x="636" y="175"/>
                    <a:pt x="566" y="143"/>
                    <a:pt x="491" y="136"/>
                  </a:cubicBezTo>
                  <a:cubicBezTo>
                    <a:pt x="491" y="136"/>
                    <a:pt x="491" y="136"/>
                    <a:pt x="491" y="136"/>
                  </a:cubicBezTo>
                  <a:cubicBezTo>
                    <a:pt x="490" y="136"/>
                    <a:pt x="490" y="136"/>
                    <a:pt x="490" y="136"/>
                  </a:cubicBezTo>
                  <a:cubicBezTo>
                    <a:pt x="480" y="135"/>
                    <a:pt x="470" y="134"/>
                    <a:pt x="460" y="134"/>
                  </a:cubicBezTo>
                  <a:cubicBezTo>
                    <a:pt x="373" y="134"/>
                    <a:pt x="291" y="168"/>
                    <a:pt x="230" y="230"/>
                  </a:cubicBezTo>
                  <a:cubicBezTo>
                    <a:pt x="168" y="291"/>
                    <a:pt x="134" y="373"/>
                    <a:pt x="134" y="460"/>
                  </a:cubicBezTo>
                  <a:cubicBezTo>
                    <a:pt x="134" y="547"/>
                    <a:pt x="168" y="629"/>
                    <a:pt x="230" y="690"/>
                  </a:cubicBezTo>
                  <a:cubicBezTo>
                    <a:pt x="291" y="752"/>
                    <a:pt x="373" y="786"/>
                    <a:pt x="460" y="786"/>
                  </a:cubicBezTo>
                  <a:close/>
                  <a:moveTo>
                    <a:pt x="632" y="632"/>
                  </a:moveTo>
                  <a:cubicBezTo>
                    <a:pt x="599" y="665"/>
                    <a:pt x="559" y="687"/>
                    <a:pt x="515" y="697"/>
                  </a:cubicBezTo>
                  <a:cubicBezTo>
                    <a:pt x="524" y="652"/>
                    <a:pt x="547" y="610"/>
                    <a:pt x="580" y="576"/>
                  </a:cubicBezTo>
                  <a:cubicBezTo>
                    <a:pt x="613" y="544"/>
                    <a:pt x="654" y="521"/>
                    <a:pt x="697" y="511"/>
                  </a:cubicBezTo>
                  <a:cubicBezTo>
                    <a:pt x="688" y="555"/>
                    <a:pt x="666" y="598"/>
                    <a:pt x="632" y="632"/>
                  </a:cubicBezTo>
                  <a:close/>
                  <a:moveTo>
                    <a:pt x="701" y="426"/>
                  </a:moveTo>
                  <a:cubicBezTo>
                    <a:pt x="633" y="437"/>
                    <a:pt x="571" y="469"/>
                    <a:pt x="522" y="518"/>
                  </a:cubicBezTo>
                  <a:cubicBezTo>
                    <a:pt x="472" y="568"/>
                    <a:pt x="440" y="632"/>
                    <a:pt x="430" y="701"/>
                  </a:cubicBezTo>
                  <a:cubicBezTo>
                    <a:pt x="390" y="696"/>
                    <a:pt x="352" y="682"/>
                    <a:pt x="320" y="658"/>
                  </a:cubicBezTo>
                  <a:cubicBezTo>
                    <a:pt x="659" y="320"/>
                    <a:pt x="659" y="320"/>
                    <a:pt x="659" y="320"/>
                  </a:cubicBezTo>
                  <a:cubicBezTo>
                    <a:pt x="681" y="352"/>
                    <a:pt x="695" y="389"/>
                    <a:pt x="701" y="426"/>
                  </a:cubicBezTo>
                  <a:close/>
                  <a:moveTo>
                    <a:pt x="288" y="288"/>
                  </a:moveTo>
                  <a:cubicBezTo>
                    <a:pt x="320" y="256"/>
                    <a:pt x="360" y="234"/>
                    <a:pt x="402" y="224"/>
                  </a:cubicBezTo>
                  <a:cubicBezTo>
                    <a:pt x="392" y="267"/>
                    <a:pt x="370" y="306"/>
                    <a:pt x="338" y="338"/>
                  </a:cubicBezTo>
                  <a:cubicBezTo>
                    <a:pt x="306" y="370"/>
                    <a:pt x="267" y="392"/>
                    <a:pt x="224" y="402"/>
                  </a:cubicBezTo>
                  <a:cubicBezTo>
                    <a:pt x="234" y="359"/>
                    <a:pt x="256" y="320"/>
                    <a:pt x="288" y="288"/>
                  </a:cubicBezTo>
                  <a:close/>
                  <a:moveTo>
                    <a:pt x="397" y="397"/>
                  </a:moveTo>
                  <a:cubicBezTo>
                    <a:pt x="446" y="348"/>
                    <a:pt x="477" y="285"/>
                    <a:pt x="488" y="219"/>
                  </a:cubicBezTo>
                  <a:cubicBezTo>
                    <a:pt x="529" y="223"/>
                    <a:pt x="567" y="238"/>
                    <a:pt x="600" y="261"/>
                  </a:cubicBezTo>
                  <a:cubicBezTo>
                    <a:pt x="261" y="600"/>
                    <a:pt x="261" y="600"/>
                    <a:pt x="261" y="600"/>
                  </a:cubicBezTo>
                  <a:cubicBezTo>
                    <a:pt x="238" y="567"/>
                    <a:pt x="223" y="528"/>
                    <a:pt x="219" y="488"/>
                  </a:cubicBezTo>
                  <a:cubicBezTo>
                    <a:pt x="285" y="477"/>
                    <a:pt x="348" y="445"/>
                    <a:pt x="397" y="397"/>
                  </a:cubicBezTo>
                  <a:close/>
                  <a:moveTo>
                    <a:pt x="937" y="1215"/>
                  </a:moveTo>
                  <a:cubicBezTo>
                    <a:pt x="931" y="1198"/>
                    <a:pt x="919" y="1187"/>
                    <a:pt x="911" y="1175"/>
                  </a:cubicBezTo>
                  <a:cubicBezTo>
                    <a:pt x="924" y="1145"/>
                    <a:pt x="930" y="1093"/>
                    <a:pt x="906" y="1040"/>
                  </a:cubicBezTo>
                  <a:cubicBezTo>
                    <a:pt x="900" y="1027"/>
                    <a:pt x="900" y="1027"/>
                    <a:pt x="900" y="1027"/>
                  </a:cubicBezTo>
                  <a:cubicBezTo>
                    <a:pt x="887" y="1021"/>
                    <a:pt x="887" y="1021"/>
                    <a:pt x="887" y="1021"/>
                  </a:cubicBezTo>
                  <a:cubicBezTo>
                    <a:pt x="834" y="998"/>
                    <a:pt x="779" y="998"/>
                    <a:pt x="727" y="1021"/>
                  </a:cubicBezTo>
                  <a:cubicBezTo>
                    <a:pt x="704" y="1031"/>
                    <a:pt x="704" y="1031"/>
                    <a:pt x="704" y="1031"/>
                  </a:cubicBezTo>
                  <a:cubicBezTo>
                    <a:pt x="704" y="1371"/>
                    <a:pt x="704" y="1371"/>
                    <a:pt x="704" y="1371"/>
                  </a:cubicBezTo>
                  <a:cubicBezTo>
                    <a:pt x="740" y="1390"/>
                    <a:pt x="788" y="1398"/>
                    <a:pt x="815" y="1398"/>
                  </a:cubicBezTo>
                  <a:cubicBezTo>
                    <a:pt x="842" y="1398"/>
                    <a:pt x="882" y="1392"/>
                    <a:pt x="909" y="1381"/>
                  </a:cubicBezTo>
                  <a:cubicBezTo>
                    <a:pt x="922" y="1375"/>
                    <a:pt x="922" y="1375"/>
                    <a:pt x="922" y="1375"/>
                  </a:cubicBezTo>
                  <a:cubicBezTo>
                    <a:pt x="928" y="1361"/>
                    <a:pt x="928" y="1361"/>
                    <a:pt x="928" y="1361"/>
                  </a:cubicBezTo>
                  <a:cubicBezTo>
                    <a:pt x="951" y="1309"/>
                    <a:pt x="950" y="1255"/>
                    <a:pt x="937" y="1215"/>
                  </a:cubicBezTo>
                  <a:close/>
                  <a:moveTo>
                    <a:pt x="779" y="1081"/>
                  </a:moveTo>
                  <a:cubicBezTo>
                    <a:pt x="800" y="1076"/>
                    <a:pt x="822" y="1077"/>
                    <a:pt x="843" y="1084"/>
                  </a:cubicBezTo>
                  <a:cubicBezTo>
                    <a:pt x="851" y="1108"/>
                    <a:pt x="851" y="1129"/>
                    <a:pt x="843" y="1154"/>
                  </a:cubicBezTo>
                  <a:cubicBezTo>
                    <a:pt x="831" y="1158"/>
                    <a:pt x="819" y="1159"/>
                    <a:pt x="807" y="1160"/>
                  </a:cubicBezTo>
                  <a:cubicBezTo>
                    <a:pt x="798" y="1161"/>
                    <a:pt x="789" y="1160"/>
                    <a:pt x="779" y="1160"/>
                  </a:cubicBezTo>
                  <a:lnTo>
                    <a:pt x="779" y="1081"/>
                  </a:lnTo>
                  <a:close/>
                  <a:moveTo>
                    <a:pt x="865" y="1318"/>
                  </a:moveTo>
                  <a:cubicBezTo>
                    <a:pt x="843" y="1325"/>
                    <a:pt x="807" y="1326"/>
                    <a:pt x="779" y="1318"/>
                  </a:cubicBezTo>
                  <a:cubicBezTo>
                    <a:pt x="779" y="1229"/>
                    <a:pt x="779" y="1229"/>
                    <a:pt x="779" y="1229"/>
                  </a:cubicBezTo>
                  <a:cubicBezTo>
                    <a:pt x="790" y="1228"/>
                    <a:pt x="808" y="1227"/>
                    <a:pt x="814" y="1227"/>
                  </a:cubicBezTo>
                  <a:cubicBezTo>
                    <a:pt x="836" y="1226"/>
                    <a:pt x="853" y="1229"/>
                    <a:pt x="865" y="1232"/>
                  </a:cubicBezTo>
                  <a:cubicBezTo>
                    <a:pt x="878" y="1258"/>
                    <a:pt x="874" y="1303"/>
                    <a:pt x="865" y="1318"/>
                  </a:cubicBezTo>
                  <a:close/>
                  <a:moveTo>
                    <a:pt x="637" y="1175"/>
                  </a:moveTo>
                  <a:cubicBezTo>
                    <a:pt x="650" y="1145"/>
                    <a:pt x="655" y="1093"/>
                    <a:pt x="632" y="1040"/>
                  </a:cubicBezTo>
                  <a:cubicBezTo>
                    <a:pt x="626" y="1027"/>
                    <a:pt x="626" y="1027"/>
                    <a:pt x="626" y="1027"/>
                  </a:cubicBezTo>
                  <a:cubicBezTo>
                    <a:pt x="613" y="1021"/>
                    <a:pt x="613" y="1021"/>
                    <a:pt x="613" y="1021"/>
                  </a:cubicBezTo>
                  <a:cubicBezTo>
                    <a:pt x="560" y="998"/>
                    <a:pt x="505" y="998"/>
                    <a:pt x="452" y="1021"/>
                  </a:cubicBezTo>
                  <a:cubicBezTo>
                    <a:pt x="430" y="1031"/>
                    <a:pt x="430" y="1031"/>
                    <a:pt x="430" y="1031"/>
                  </a:cubicBezTo>
                  <a:cubicBezTo>
                    <a:pt x="430" y="1371"/>
                    <a:pt x="430" y="1371"/>
                    <a:pt x="430" y="1371"/>
                  </a:cubicBezTo>
                  <a:cubicBezTo>
                    <a:pt x="466" y="1390"/>
                    <a:pt x="514" y="1398"/>
                    <a:pt x="541" y="1398"/>
                  </a:cubicBezTo>
                  <a:cubicBezTo>
                    <a:pt x="568" y="1398"/>
                    <a:pt x="608" y="1392"/>
                    <a:pt x="635" y="1381"/>
                  </a:cubicBezTo>
                  <a:cubicBezTo>
                    <a:pt x="648" y="1375"/>
                    <a:pt x="648" y="1375"/>
                    <a:pt x="648" y="1375"/>
                  </a:cubicBezTo>
                  <a:cubicBezTo>
                    <a:pt x="654" y="1361"/>
                    <a:pt x="654" y="1361"/>
                    <a:pt x="654" y="1361"/>
                  </a:cubicBezTo>
                  <a:cubicBezTo>
                    <a:pt x="677" y="1309"/>
                    <a:pt x="675" y="1255"/>
                    <a:pt x="662" y="1215"/>
                  </a:cubicBezTo>
                  <a:cubicBezTo>
                    <a:pt x="656" y="1195"/>
                    <a:pt x="644" y="1187"/>
                    <a:pt x="637" y="1175"/>
                  </a:cubicBezTo>
                  <a:close/>
                  <a:moveTo>
                    <a:pt x="505" y="1081"/>
                  </a:moveTo>
                  <a:cubicBezTo>
                    <a:pt x="526" y="1076"/>
                    <a:pt x="547" y="1077"/>
                    <a:pt x="569" y="1084"/>
                  </a:cubicBezTo>
                  <a:cubicBezTo>
                    <a:pt x="577" y="1108"/>
                    <a:pt x="577" y="1129"/>
                    <a:pt x="569" y="1154"/>
                  </a:cubicBezTo>
                  <a:cubicBezTo>
                    <a:pt x="557" y="1158"/>
                    <a:pt x="545" y="1159"/>
                    <a:pt x="533" y="1160"/>
                  </a:cubicBezTo>
                  <a:cubicBezTo>
                    <a:pt x="524" y="1161"/>
                    <a:pt x="515" y="1160"/>
                    <a:pt x="505" y="1160"/>
                  </a:cubicBezTo>
                  <a:lnTo>
                    <a:pt x="505" y="1081"/>
                  </a:lnTo>
                  <a:close/>
                  <a:moveTo>
                    <a:pt x="591" y="1318"/>
                  </a:moveTo>
                  <a:cubicBezTo>
                    <a:pt x="569" y="1325"/>
                    <a:pt x="533" y="1326"/>
                    <a:pt x="505" y="1318"/>
                  </a:cubicBezTo>
                  <a:cubicBezTo>
                    <a:pt x="505" y="1229"/>
                    <a:pt x="505" y="1229"/>
                    <a:pt x="505" y="1229"/>
                  </a:cubicBezTo>
                  <a:cubicBezTo>
                    <a:pt x="516" y="1228"/>
                    <a:pt x="533" y="1227"/>
                    <a:pt x="539" y="1227"/>
                  </a:cubicBezTo>
                  <a:cubicBezTo>
                    <a:pt x="561" y="1226"/>
                    <a:pt x="579" y="1229"/>
                    <a:pt x="590" y="1232"/>
                  </a:cubicBezTo>
                  <a:cubicBezTo>
                    <a:pt x="607" y="1256"/>
                    <a:pt x="599" y="1308"/>
                    <a:pt x="591" y="1318"/>
                  </a:cubicBezTo>
                  <a:close/>
                  <a:moveTo>
                    <a:pt x="239" y="1025"/>
                  </a:moveTo>
                  <a:cubicBezTo>
                    <a:pt x="216" y="1034"/>
                    <a:pt x="216" y="1034"/>
                    <a:pt x="216" y="1034"/>
                  </a:cubicBezTo>
                  <a:cubicBezTo>
                    <a:pt x="216" y="1398"/>
                    <a:pt x="216" y="1398"/>
                    <a:pt x="216" y="1398"/>
                  </a:cubicBezTo>
                  <a:cubicBezTo>
                    <a:pt x="290" y="1398"/>
                    <a:pt x="290" y="1398"/>
                    <a:pt x="290" y="1398"/>
                  </a:cubicBezTo>
                  <a:cubicBezTo>
                    <a:pt x="290" y="1242"/>
                    <a:pt x="290" y="1242"/>
                    <a:pt x="290" y="1242"/>
                  </a:cubicBezTo>
                  <a:cubicBezTo>
                    <a:pt x="321" y="1242"/>
                    <a:pt x="364" y="1242"/>
                    <a:pt x="384" y="1242"/>
                  </a:cubicBezTo>
                  <a:cubicBezTo>
                    <a:pt x="384" y="1168"/>
                    <a:pt x="384" y="1168"/>
                    <a:pt x="384" y="1168"/>
                  </a:cubicBezTo>
                  <a:cubicBezTo>
                    <a:pt x="364" y="1168"/>
                    <a:pt x="321" y="1168"/>
                    <a:pt x="290" y="1168"/>
                  </a:cubicBezTo>
                  <a:cubicBezTo>
                    <a:pt x="290" y="1086"/>
                    <a:pt x="290" y="1086"/>
                    <a:pt x="290" y="1086"/>
                  </a:cubicBezTo>
                  <a:cubicBezTo>
                    <a:pt x="321" y="1079"/>
                    <a:pt x="352" y="1081"/>
                    <a:pt x="384" y="1094"/>
                  </a:cubicBezTo>
                  <a:cubicBezTo>
                    <a:pt x="384" y="1016"/>
                    <a:pt x="384" y="1016"/>
                    <a:pt x="384" y="1016"/>
                  </a:cubicBezTo>
                  <a:cubicBezTo>
                    <a:pt x="336" y="1003"/>
                    <a:pt x="287" y="1006"/>
                    <a:pt x="239" y="1025"/>
                  </a:cubicBezTo>
                  <a:close/>
                  <a:moveTo>
                    <a:pt x="24" y="1025"/>
                  </a:moveTo>
                  <a:cubicBezTo>
                    <a:pt x="1" y="1034"/>
                    <a:pt x="1" y="1034"/>
                    <a:pt x="1" y="1034"/>
                  </a:cubicBezTo>
                  <a:cubicBezTo>
                    <a:pt x="1" y="1398"/>
                    <a:pt x="1" y="1398"/>
                    <a:pt x="1" y="1398"/>
                  </a:cubicBezTo>
                  <a:cubicBezTo>
                    <a:pt x="75" y="1398"/>
                    <a:pt x="75" y="1398"/>
                    <a:pt x="75" y="1398"/>
                  </a:cubicBezTo>
                  <a:cubicBezTo>
                    <a:pt x="75" y="1242"/>
                    <a:pt x="75" y="1242"/>
                    <a:pt x="75" y="1242"/>
                  </a:cubicBezTo>
                  <a:cubicBezTo>
                    <a:pt x="106" y="1242"/>
                    <a:pt x="148" y="1242"/>
                    <a:pt x="169" y="1242"/>
                  </a:cubicBezTo>
                  <a:cubicBezTo>
                    <a:pt x="169" y="1168"/>
                    <a:pt x="169" y="1168"/>
                    <a:pt x="169" y="1168"/>
                  </a:cubicBezTo>
                  <a:cubicBezTo>
                    <a:pt x="149" y="1168"/>
                    <a:pt x="106" y="1168"/>
                    <a:pt x="75" y="1168"/>
                  </a:cubicBezTo>
                  <a:cubicBezTo>
                    <a:pt x="75" y="1086"/>
                    <a:pt x="75" y="1086"/>
                    <a:pt x="75" y="1086"/>
                  </a:cubicBezTo>
                  <a:cubicBezTo>
                    <a:pt x="106" y="1079"/>
                    <a:pt x="137" y="1081"/>
                    <a:pt x="169" y="1094"/>
                  </a:cubicBezTo>
                  <a:cubicBezTo>
                    <a:pt x="169" y="1016"/>
                    <a:pt x="169" y="1016"/>
                    <a:pt x="169" y="1016"/>
                  </a:cubicBezTo>
                  <a:cubicBezTo>
                    <a:pt x="121" y="1003"/>
                    <a:pt x="72" y="1006"/>
                    <a:pt x="24" y="1025"/>
                  </a:cubicBezTo>
                  <a:close/>
                  <a:moveTo>
                    <a:pt x="460" y="920"/>
                  </a:moveTo>
                  <a:cubicBezTo>
                    <a:pt x="583" y="920"/>
                    <a:pt x="699" y="872"/>
                    <a:pt x="785" y="785"/>
                  </a:cubicBezTo>
                  <a:cubicBezTo>
                    <a:pt x="872" y="698"/>
                    <a:pt x="920" y="583"/>
                    <a:pt x="920" y="460"/>
                  </a:cubicBezTo>
                  <a:cubicBezTo>
                    <a:pt x="920" y="337"/>
                    <a:pt x="872" y="221"/>
                    <a:pt x="785" y="134"/>
                  </a:cubicBezTo>
                  <a:cubicBezTo>
                    <a:pt x="699" y="48"/>
                    <a:pt x="583" y="0"/>
                    <a:pt x="460" y="0"/>
                  </a:cubicBezTo>
                  <a:cubicBezTo>
                    <a:pt x="337" y="0"/>
                    <a:pt x="221" y="48"/>
                    <a:pt x="134" y="134"/>
                  </a:cubicBezTo>
                  <a:cubicBezTo>
                    <a:pt x="48" y="221"/>
                    <a:pt x="0" y="337"/>
                    <a:pt x="0" y="460"/>
                  </a:cubicBezTo>
                  <a:cubicBezTo>
                    <a:pt x="0" y="583"/>
                    <a:pt x="48" y="698"/>
                    <a:pt x="134" y="785"/>
                  </a:cubicBezTo>
                  <a:cubicBezTo>
                    <a:pt x="221" y="872"/>
                    <a:pt x="337" y="920"/>
                    <a:pt x="460" y="920"/>
                  </a:cubicBezTo>
                  <a:close/>
                  <a:moveTo>
                    <a:pt x="193" y="193"/>
                  </a:moveTo>
                  <a:cubicBezTo>
                    <a:pt x="264" y="122"/>
                    <a:pt x="359" y="82"/>
                    <a:pt x="460" y="82"/>
                  </a:cubicBezTo>
                  <a:cubicBezTo>
                    <a:pt x="561" y="82"/>
                    <a:pt x="656" y="122"/>
                    <a:pt x="727" y="193"/>
                  </a:cubicBezTo>
                  <a:cubicBezTo>
                    <a:pt x="798" y="264"/>
                    <a:pt x="838" y="359"/>
                    <a:pt x="838" y="460"/>
                  </a:cubicBezTo>
                  <a:cubicBezTo>
                    <a:pt x="838" y="561"/>
                    <a:pt x="798" y="656"/>
                    <a:pt x="727" y="727"/>
                  </a:cubicBezTo>
                  <a:cubicBezTo>
                    <a:pt x="656" y="798"/>
                    <a:pt x="561" y="837"/>
                    <a:pt x="460" y="837"/>
                  </a:cubicBezTo>
                  <a:cubicBezTo>
                    <a:pt x="359" y="837"/>
                    <a:pt x="264" y="798"/>
                    <a:pt x="193" y="727"/>
                  </a:cubicBezTo>
                  <a:cubicBezTo>
                    <a:pt x="122" y="656"/>
                    <a:pt x="82" y="561"/>
                    <a:pt x="82" y="460"/>
                  </a:cubicBezTo>
                  <a:cubicBezTo>
                    <a:pt x="82" y="359"/>
                    <a:pt x="122" y="264"/>
                    <a:pt x="193" y="193"/>
                  </a:cubicBezTo>
                  <a:close/>
                </a:path>
              </a:pathLst>
            </a:custGeom>
            <a:gradFill>
              <a:gsLst>
                <a:gs pos="74000">
                  <a:srgbClr val="002776"/>
                </a:gs>
                <a:gs pos="25000">
                  <a:srgbClr val="D52B1E"/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D01082-8DF4-4179-B217-C4A44E0C4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3487"/>
              <a:ext cx="33" cy="49"/>
            </a:xfrm>
            <a:custGeom>
              <a:avLst/>
              <a:gdLst>
                <a:gd name="T0" fmla="*/ 10 w 33"/>
                <a:gd name="T1" fmla="*/ 20 h 49"/>
                <a:gd name="T2" fmla="*/ 28 w 33"/>
                <a:gd name="T3" fmla="*/ 20 h 49"/>
                <a:gd name="T4" fmla="*/ 28 w 33"/>
                <a:gd name="T5" fmla="*/ 29 h 49"/>
                <a:gd name="T6" fmla="*/ 10 w 33"/>
                <a:gd name="T7" fmla="*/ 29 h 49"/>
                <a:gd name="T8" fmla="*/ 10 w 33"/>
                <a:gd name="T9" fmla="*/ 49 h 49"/>
                <a:gd name="T10" fmla="*/ 0 w 33"/>
                <a:gd name="T11" fmla="*/ 49 h 49"/>
                <a:gd name="T12" fmla="*/ 0 w 33"/>
                <a:gd name="T13" fmla="*/ 0 h 49"/>
                <a:gd name="T14" fmla="*/ 33 w 33"/>
                <a:gd name="T15" fmla="*/ 0 h 49"/>
                <a:gd name="T16" fmla="*/ 33 w 33"/>
                <a:gd name="T17" fmla="*/ 9 h 49"/>
                <a:gd name="T18" fmla="*/ 10 w 33"/>
                <a:gd name="T19" fmla="*/ 9 h 49"/>
                <a:gd name="T20" fmla="*/ 10 w 33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9">
                  <a:moveTo>
                    <a:pt x="10" y="20"/>
                  </a:moveTo>
                  <a:lnTo>
                    <a:pt x="28" y="20"/>
                  </a:lnTo>
                  <a:lnTo>
                    <a:pt x="28" y="29"/>
                  </a:lnTo>
                  <a:lnTo>
                    <a:pt x="10" y="29"/>
                  </a:lnTo>
                  <a:lnTo>
                    <a:pt x="10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10" y="9"/>
                  </a:ln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3198BC0-F972-4D63-A906-285A9305C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1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0 w 33"/>
                <a:gd name="T3" fmla="*/ 14 h 63"/>
                <a:gd name="T4" fmla="*/ 30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6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8 w 33"/>
                <a:gd name="T33" fmla="*/ 11 h 63"/>
                <a:gd name="T34" fmla="*/ 6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0" y="14"/>
                  </a:lnTo>
                  <a:lnTo>
                    <a:pt x="30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6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8" y="11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94B17E9-2311-490B-A631-73EEDAD1F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" y="3487"/>
              <a:ext cx="39" cy="49"/>
            </a:xfrm>
            <a:custGeom>
              <a:avLst/>
              <a:gdLst>
                <a:gd name="T0" fmla="*/ 26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6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5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6" y="0"/>
                  </a:moveTo>
                  <a:cubicBezTo>
                    <a:pt x="48" y="0"/>
                    <a:pt x="70" y="11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6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5"/>
                    <a:pt x="44" y="17"/>
                    <a:pt x="25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BAF4FC9-56B0-4C78-8D08-19AE3DB3B8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5" y="3473"/>
              <a:ext cx="33" cy="63"/>
            </a:xfrm>
            <a:custGeom>
              <a:avLst/>
              <a:gdLst>
                <a:gd name="T0" fmla="*/ 0 w 33"/>
                <a:gd name="T1" fmla="*/ 14 h 63"/>
                <a:gd name="T2" fmla="*/ 31 w 33"/>
                <a:gd name="T3" fmla="*/ 14 h 63"/>
                <a:gd name="T4" fmla="*/ 31 w 33"/>
                <a:gd name="T5" fmla="*/ 23 h 63"/>
                <a:gd name="T6" fmla="*/ 10 w 33"/>
                <a:gd name="T7" fmla="*/ 23 h 63"/>
                <a:gd name="T8" fmla="*/ 10 w 33"/>
                <a:gd name="T9" fmla="*/ 32 h 63"/>
                <a:gd name="T10" fmla="*/ 25 w 33"/>
                <a:gd name="T11" fmla="*/ 32 h 63"/>
                <a:gd name="T12" fmla="*/ 25 w 33"/>
                <a:gd name="T13" fmla="*/ 41 h 63"/>
                <a:gd name="T14" fmla="*/ 10 w 33"/>
                <a:gd name="T15" fmla="*/ 41 h 63"/>
                <a:gd name="T16" fmla="*/ 10 w 33"/>
                <a:gd name="T17" fmla="*/ 54 h 63"/>
                <a:gd name="T18" fmla="*/ 33 w 33"/>
                <a:gd name="T19" fmla="*/ 54 h 63"/>
                <a:gd name="T20" fmla="*/ 33 w 33"/>
                <a:gd name="T21" fmla="*/ 63 h 63"/>
                <a:gd name="T22" fmla="*/ 0 w 33"/>
                <a:gd name="T23" fmla="*/ 63 h 63"/>
                <a:gd name="T24" fmla="*/ 0 w 33"/>
                <a:gd name="T25" fmla="*/ 14 h 63"/>
                <a:gd name="T26" fmla="*/ 7 w 33"/>
                <a:gd name="T27" fmla="*/ 6 h 63"/>
                <a:gd name="T28" fmla="*/ 22 w 33"/>
                <a:gd name="T29" fmla="*/ 0 h 63"/>
                <a:gd name="T30" fmla="*/ 25 w 33"/>
                <a:gd name="T31" fmla="*/ 6 h 63"/>
                <a:gd name="T32" fmla="*/ 9 w 33"/>
                <a:gd name="T33" fmla="*/ 11 h 63"/>
                <a:gd name="T34" fmla="*/ 7 w 33"/>
                <a:gd name="T3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63">
                  <a:moveTo>
                    <a:pt x="0" y="14"/>
                  </a:moveTo>
                  <a:lnTo>
                    <a:pt x="31" y="14"/>
                  </a:lnTo>
                  <a:lnTo>
                    <a:pt x="31" y="23"/>
                  </a:lnTo>
                  <a:lnTo>
                    <a:pt x="10" y="23"/>
                  </a:lnTo>
                  <a:lnTo>
                    <a:pt x="10" y="32"/>
                  </a:lnTo>
                  <a:lnTo>
                    <a:pt x="25" y="32"/>
                  </a:lnTo>
                  <a:lnTo>
                    <a:pt x="25" y="41"/>
                  </a:lnTo>
                  <a:lnTo>
                    <a:pt x="10" y="41"/>
                  </a:lnTo>
                  <a:lnTo>
                    <a:pt x="10" y="54"/>
                  </a:lnTo>
                  <a:lnTo>
                    <a:pt x="33" y="54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0" y="14"/>
                  </a:lnTo>
                  <a:close/>
                  <a:moveTo>
                    <a:pt x="7" y="6"/>
                  </a:moveTo>
                  <a:lnTo>
                    <a:pt x="22" y="0"/>
                  </a:lnTo>
                  <a:lnTo>
                    <a:pt x="25" y="6"/>
                  </a:lnTo>
                  <a:lnTo>
                    <a:pt x="9" y="11"/>
                  </a:ln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5992FE6-246C-425C-AECB-91E74D3C2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9" y="3487"/>
              <a:ext cx="39" cy="49"/>
            </a:xfrm>
            <a:custGeom>
              <a:avLst/>
              <a:gdLst>
                <a:gd name="T0" fmla="*/ 35 w 69"/>
                <a:gd name="T1" fmla="*/ 56 h 87"/>
                <a:gd name="T2" fmla="*/ 18 w 69"/>
                <a:gd name="T3" fmla="*/ 56 h 87"/>
                <a:gd name="T4" fmla="*/ 18 w 69"/>
                <a:gd name="T5" fmla="*/ 87 h 87"/>
                <a:gd name="T6" fmla="*/ 0 w 69"/>
                <a:gd name="T7" fmla="*/ 87 h 87"/>
                <a:gd name="T8" fmla="*/ 0 w 69"/>
                <a:gd name="T9" fmla="*/ 0 h 87"/>
                <a:gd name="T10" fmla="*/ 37 w 69"/>
                <a:gd name="T11" fmla="*/ 0 h 87"/>
                <a:gd name="T12" fmla="*/ 67 w 69"/>
                <a:gd name="T13" fmla="*/ 28 h 87"/>
                <a:gd name="T14" fmla="*/ 54 w 69"/>
                <a:gd name="T15" fmla="*/ 50 h 87"/>
                <a:gd name="T16" fmla="*/ 69 w 69"/>
                <a:gd name="T17" fmla="*/ 87 h 87"/>
                <a:gd name="T18" fmla="*/ 51 w 69"/>
                <a:gd name="T19" fmla="*/ 87 h 87"/>
                <a:gd name="T20" fmla="*/ 35 w 69"/>
                <a:gd name="T21" fmla="*/ 56 h 87"/>
                <a:gd name="T22" fmla="*/ 18 w 69"/>
                <a:gd name="T23" fmla="*/ 16 h 87"/>
                <a:gd name="T24" fmla="*/ 18 w 69"/>
                <a:gd name="T25" fmla="*/ 40 h 87"/>
                <a:gd name="T26" fmla="*/ 36 w 69"/>
                <a:gd name="T27" fmla="*/ 40 h 87"/>
                <a:gd name="T28" fmla="*/ 49 w 69"/>
                <a:gd name="T29" fmla="*/ 28 h 87"/>
                <a:gd name="T30" fmla="*/ 36 w 69"/>
                <a:gd name="T31" fmla="*/ 16 h 87"/>
                <a:gd name="T32" fmla="*/ 18 w 69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4" y="0"/>
                    <a:pt x="67" y="9"/>
                    <a:pt x="67" y="28"/>
                  </a:cubicBezTo>
                  <a:cubicBezTo>
                    <a:pt x="67" y="39"/>
                    <a:pt x="62" y="46"/>
                    <a:pt x="54" y="50"/>
                  </a:cubicBezTo>
                  <a:cubicBezTo>
                    <a:pt x="62" y="58"/>
                    <a:pt x="69" y="69"/>
                    <a:pt x="69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49" y="35"/>
                    <a:pt x="49" y="28"/>
                  </a:cubicBezTo>
                  <a:cubicBezTo>
                    <a:pt x="49" y="20"/>
                    <a:pt x="44" y="16"/>
                    <a:pt x="36" y="16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9E29585-5A6E-483B-90F0-DB7E7B722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3" y="3487"/>
              <a:ext cx="41" cy="49"/>
            </a:xfrm>
            <a:custGeom>
              <a:avLst/>
              <a:gdLst>
                <a:gd name="T0" fmla="*/ 48 w 73"/>
                <a:gd name="T1" fmla="*/ 0 h 87"/>
                <a:gd name="T2" fmla="*/ 73 w 73"/>
                <a:gd name="T3" fmla="*/ 87 h 87"/>
                <a:gd name="T4" fmla="*/ 55 w 73"/>
                <a:gd name="T5" fmla="*/ 87 h 87"/>
                <a:gd name="T6" fmla="*/ 53 w 73"/>
                <a:gd name="T7" fmla="*/ 67 h 87"/>
                <a:gd name="T8" fmla="*/ 19 w 73"/>
                <a:gd name="T9" fmla="*/ 67 h 87"/>
                <a:gd name="T10" fmla="*/ 18 w 73"/>
                <a:gd name="T11" fmla="*/ 87 h 87"/>
                <a:gd name="T12" fmla="*/ 0 w 73"/>
                <a:gd name="T13" fmla="*/ 87 h 87"/>
                <a:gd name="T14" fmla="*/ 25 w 73"/>
                <a:gd name="T15" fmla="*/ 0 h 87"/>
                <a:gd name="T16" fmla="*/ 48 w 73"/>
                <a:gd name="T17" fmla="*/ 0 h 87"/>
                <a:gd name="T18" fmla="*/ 50 w 73"/>
                <a:gd name="T19" fmla="*/ 51 h 87"/>
                <a:gd name="T20" fmla="*/ 36 w 73"/>
                <a:gd name="T21" fmla="*/ 15 h 87"/>
                <a:gd name="T22" fmla="*/ 22 w 73"/>
                <a:gd name="T23" fmla="*/ 51 h 87"/>
                <a:gd name="T24" fmla="*/ 50 w 73"/>
                <a:gd name="T2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8" y="0"/>
                  </a:moveTo>
                  <a:cubicBezTo>
                    <a:pt x="64" y="26"/>
                    <a:pt x="73" y="55"/>
                    <a:pt x="73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3"/>
                    <a:pt x="54" y="75"/>
                    <a:pt x="53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72"/>
                    <a:pt x="18" y="79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5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8" y="38"/>
                    <a:pt x="41" y="23"/>
                    <a:pt x="36" y="15"/>
                  </a:cubicBezTo>
                  <a:cubicBezTo>
                    <a:pt x="32" y="23"/>
                    <a:pt x="26" y="35"/>
                    <a:pt x="22" y="51"/>
                  </a:cubicBezTo>
                  <a:lnTo>
                    <a:pt x="5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A222C004-9880-4B96-8ACB-05D1FC9AC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3487"/>
              <a:ext cx="39" cy="49"/>
            </a:xfrm>
            <a:custGeom>
              <a:avLst/>
              <a:gdLst>
                <a:gd name="T0" fmla="*/ 25 w 39"/>
                <a:gd name="T1" fmla="*/ 49 h 49"/>
                <a:gd name="T2" fmla="*/ 15 w 39"/>
                <a:gd name="T3" fmla="*/ 49 h 49"/>
                <a:gd name="T4" fmla="*/ 15 w 39"/>
                <a:gd name="T5" fmla="*/ 9 h 49"/>
                <a:gd name="T6" fmla="*/ 0 w 39"/>
                <a:gd name="T7" fmla="*/ 9 h 49"/>
                <a:gd name="T8" fmla="*/ 0 w 39"/>
                <a:gd name="T9" fmla="*/ 0 h 49"/>
                <a:gd name="T10" fmla="*/ 39 w 39"/>
                <a:gd name="T11" fmla="*/ 0 h 49"/>
                <a:gd name="T12" fmla="*/ 39 w 39"/>
                <a:gd name="T13" fmla="*/ 9 h 49"/>
                <a:gd name="T14" fmla="*/ 25 w 39"/>
                <a:gd name="T15" fmla="*/ 9 h 49"/>
                <a:gd name="T16" fmla="*/ 25 w 39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9">
                  <a:moveTo>
                    <a:pt x="25" y="49"/>
                  </a:moveTo>
                  <a:lnTo>
                    <a:pt x="15" y="49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9A6406B-A186-4CF0-9E7B-02FA669EE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3487"/>
              <a:ext cx="10" cy="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3048D91-3946-4F54-B8D9-93DCB3694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6" y="3486"/>
              <a:ext cx="44" cy="50"/>
            </a:xfrm>
            <a:custGeom>
              <a:avLst/>
              <a:gdLst>
                <a:gd name="T0" fmla="*/ 0 w 77"/>
                <a:gd name="T1" fmla="*/ 44 h 89"/>
                <a:gd name="T2" fmla="*/ 38 w 77"/>
                <a:gd name="T3" fmla="*/ 0 h 89"/>
                <a:gd name="T4" fmla="*/ 77 w 77"/>
                <a:gd name="T5" fmla="*/ 44 h 89"/>
                <a:gd name="T6" fmla="*/ 38 w 77"/>
                <a:gd name="T7" fmla="*/ 89 h 89"/>
                <a:gd name="T8" fmla="*/ 0 w 77"/>
                <a:gd name="T9" fmla="*/ 44 h 89"/>
                <a:gd name="T10" fmla="*/ 19 w 77"/>
                <a:gd name="T11" fmla="*/ 44 h 89"/>
                <a:gd name="T12" fmla="*/ 38 w 77"/>
                <a:gd name="T13" fmla="*/ 74 h 89"/>
                <a:gd name="T14" fmla="*/ 58 w 77"/>
                <a:gd name="T15" fmla="*/ 44 h 89"/>
                <a:gd name="T16" fmla="*/ 38 w 77"/>
                <a:gd name="T17" fmla="*/ 15 h 89"/>
                <a:gd name="T18" fmla="*/ 19 w 77"/>
                <a:gd name="T19" fmla="*/ 4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89">
                  <a:moveTo>
                    <a:pt x="0" y="44"/>
                  </a:moveTo>
                  <a:cubicBezTo>
                    <a:pt x="0" y="18"/>
                    <a:pt x="14" y="0"/>
                    <a:pt x="38" y="0"/>
                  </a:cubicBezTo>
                  <a:cubicBezTo>
                    <a:pt x="63" y="0"/>
                    <a:pt x="77" y="18"/>
                    <a:pt x="77" y="44"/>
                  </a:cubicBezTo>
                  <a:cubicBezTo>
                    <a:pt x="77" y="71"/>
                    <a:pt x="63" y="89"/>
                    <a:pt x="38" y="89"/>
                  </a:cubicBezTo>
                  <a:cubicBezTo>
                    <a:pt x="14" y="89"/>
                    <a:pt x="0" y="71"/>
                    <a:pt x="0" y="44"/>
                  </a:cubicBezTo>
                  <a:close/>
                  <a:moveTo>
                    <a:pt x="19" y="44"/>
                  </a:moveTo>
                  <a:cubicBezTo>
                    <a:pt x="19" y="60"/>
                    <a:pt x="24" y="74"/>
                    <a:pt x="38" y="74"/>
                  </a:cubicBezTo>
                  <a:cubicBezTo>
                    <a:pt x="53" y="74"/>
                    <a:pt x="58" y="60"/>
                    <a:pt x="58" y="44"/>
                  </a:cubicBezTo>
                  <a:cubicBezTo>
                    <a:pt x="58" y="29"/>
                    <a:pt x="53" y="15"/>
                    <a:pt x="38" y="15"/>
                  </a:cubicBezTo>
                  <a:cubicBezTo>
                    <a:pt x="24" y="15"/>
                    <a:pt x="19" y="29"/>
                    <a:pt x="1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3D30FBF-C517-40CF-9996-59820D085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3487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8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7 w 73"/>
                <a:gd name="T11" fmla="*/ 0 h 87"/>
                <a:gd name="T12" fmla="*/ 55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3"/>
                    <a:pt x="18" y="38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8"/>
                    <a:pt x="46" y="26"/>
                    <a:pt x="55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7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1" y="65"/>
                    <a:pt x="32" y="38"/>
                    <a:pt x="1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BC8C9B6-A666-4D0F-884E-2E8720A0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3562"/>
              <a:ext cx="34" cy="49"/>
            </a:xfrm>
            <a:custGeom>
              <a:avLst/>
              <a:gdLst>
                <a:gd name="T0" fmla="*/ 11 w 34"/>
                <a:gd name="T1" fmla="*/ 20 h 49"/>
                <a:gd name="T2" fmla="*/ 29 w 34"/>
                <a:gd name="T3" fmla="*/ 20 h 49"/>
                <a:gd name="T4" fmla="*/ 29 w 34"/>
                <a:gd name="T5" fmla="*/ 29 h 49"/>
                <a:gd name="T6" fmla="*/ 11 w 34"/>
                <a:gd name="T7" fmla="*/ 29 h 49"/>
                <a:gd name="T8" fmla="*/ 11 w 34"/>
                <a:gd name="T9" fmla="*/ 49 h 49"/>
                <a:gd name="T10" fmla="*/ 0 w 34"/>
                <a:gd name="T11" fmla="*/ 49 h 49"/>
                <a:gd name="T12" fmla="*/ 0 w 34"/>
                <a:gd name="T13" fmla="*/ 0 h 49"/>
                <a:gd name="T14" fmla="*/ 34 w 34"/>
                <a:gd name="T15" fmla="*/ 0 h 49"/>
                <a:gd name="T16" fmla="*/ 34 w 34"/>
                <a:gd name="T17" fmla="*/ 9 h 49"/>
                <a:gd name="T18" fmla="*/ 11 w 34"/>
                <a:gd name="T19" fmla="*/ 9 h 49"/>
                <a:gd name="T20" fmla="*/ 11 w 34"/>
                <a:gd name="T21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9">
                  <a:moveTo>
                    <a:pt x="11" y="20"/>
                  </a:moveTo>
                  <a:lnTo>
                    <a:pt x="29" y="20"/>
                  </a:lnTo>
                  <a:lnTo>
                    <a:pt x="29" y="29"/>
                  </a:lnTo>
                  <a:lnTo>
                    <a:pt x="11" y="29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9"/>
                  </a:lnTo>
                  <a:lnTo>
                    <a:pt x="11" y="9"/>
                  </a:lnTo>
                  <a:lnTo>
                    <a:pt x="1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49761D-D8C1-4659-B68B-5C6C41EA7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" y="3562"/>
              <a:ext cx="38" cy="49"/>
            </a:xfrm>
            <a:custGeom>
              <a:avLst/>
              <a:gdLst>
                <a:gd name="T0" fmla="*/ 35 w 68"/>
                <a:gd name="T1" fmla="*/ 56 h 87"/>
                <a:gd name="T2" fmla="*/ 18 w 68"/>
                <a:gd name="T3" fmla="*/ 56 h 87"/>
                <a:gd name="T4" fmla="*/ 18 w 68"/>
                <a:gd name="T5" fmla="*/ 87 h 87"/>
                <a:gd name="T6" fmla="*/ 0 w 68"/>
                <a:gd name="T7" fmla="*/ 87 h 87"/>
                <a:gd name="T8" fmla="*/ 0 w 68"/>
                <a:gd name="T9" fmla="*/ 0 h 87"/>
                <a:gd name="T10" fmla="*/ 36 w 68"/>
                <a:gd name="T11" fmla="*/ 0 h 87"/>
                <a:gd name="T12" fmla="*/ 67 w 68"/>
                <a:gd name="T13" fmla="*/ 28 h 87"/>
                <a:gd name="T14" fmla="*/ 53 w 68"/>
                <a:gd name="T15" fmla="*/ 50 h 87"/>
                <a:gd name="T16" fmla="*/ 68 w 68"/>
                <a:gd name="T17" fmla="*/ 87 h 87"/>
                <a:gd name="T18" fmla="*/ 50 w 68"/>
                <a:gd name="T19" fmla="*/ 87 h 87"/>
                <a:gd name="T20" fmla="*/ 35 w 68"/>
                <a:gd name="T21" fmla="*/ 56 h 87"/>
                <a:gd name="T22" fmla="*/ 18 w 68"/>
                <a:gd name="T23" fmla="*/ 16 h 87"/>
                <a:gd name="T24" fmla="*/ 18 w 68"/>
                <a:gd name="T25" fmla="*/ 40 h 87"/>
                <a:gd name="T26" fmla="*/ 36 w 68"/>
                <a:gd name="T27" fmla="*/ 40 h 87"/>
                <a:gd name="T28" fmla="*/ 48 w 68"/>
                <a:gd name="T29" fmla="*/ 28 h 87"/>
                <a:gd name="T30" fmla="*/ 35 w 68"/>
                <a:gd name="T31" fmla="*/ 16 h 87"/>
                <a:gd name="T32" fmla="*/ 18 w 68"/>
                <a:gd name="T33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7">
                  <a:moveTo>
                    <a:pt x="3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3" y="0"/>
                    <a:pt x="67" y="10"/>
                    <a:pt x="67" y="28"/>
                  </a:cubicBezTo>
                  <a:cubicBezTo>
                    <a:pt x="67" y="39"/>
                    <a:pt x="61" y="46"/>
                    <a:pt x="53" y="50"/>
                  </a:cubicBezTo>
                  <a:cubicBezTo>
                    <a:pt x="61" y="58"/>
                    <a:pt x="68" y="69"/>
                    <a:pt x="68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74"/>
                    <a:pt x="42" y="61"/>
                    <a:pt x="35" y="56"/>
                  </a:cubicBezTo>
                  <a:close/>
                  <a:moveTo>
                    <a:pt x="18" y="16"/>
                  </a:moveTo>
                  <a:cubicBezTo>
                    <a:pt x="18" y="40"/>
                    <a:pt x="18" y="40"/>
                    <a:pt x="18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4" y="40"/>
                    <a:pt x="48" y="36"/>
                    <a:pt x="48" y="28"/>
                  </a:cubicBezTo>
                  <a:cubicBezTo>
                    <a:pt x="48" y="21"/>
                    <a:pt x="43" y="16"/>
                    <a:pt x="35" y="16"/>
                  </a:cubicBezTo>
                  <a:lnTo>
                    <a:pt x="1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8B95DCA-7A71-4375-BB9F-5CCB8DBF79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3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3D40287-FC1F-48BE-AD48-F672CAF9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562"/>
              <a:ext cx="41" cy="49"/>
            </a:xfrm>
            <a:custGeom>
              <a:avLst/>
              <a:gdLst>
                <a:gd name="T0" fmla="*/ 17 w 73"/>
                <a:gd name="T1" fmla="*/ 23 h 87"/>
                <a:gd name="T2" fmla="*/ 18 w 73"/>
                <a:gd name="T3" fmla="*/ 39 h 87"/>
                <a:gd name="T4" fmla="*/ 18 w 73"/>
                <a:gd name="T5" fmla="*/ 87 h 87"/>
                <a:gd name="T6" fmla="*/ 0 w 73"/>
                <a:gd name="T7" fmla="*/ 87 h 87"/>
                <a:gd name="T8" fmla="*/ 0 w 73"/>
                <a:gd name="T9" fmla="*/ 0 h 87"/>
                <a:gd name="T10" fmla="*/ 18 w 73"/>
                <a:gd name="T11" fmla="*/ 0 h 87"/>
                <a:gd name="T12" fmla="*/ 56 w 73"/>
                <a:gd name="T13" fmla="*/ 44 h 87"/>
                <a:gd name="T14" fmla="*/ 56 w 73"/>
                <a:gd name="T15" fmla="*/ 44 h 87"/>
                <a:gd name="T16" fmla="*/ 55 w 73"/>
                <a:gd name="T17" fmla="*/ 25 h 87"/>
                <a:gd name="T18" fmla="*/ 55 w 73"/>
                <a:gd name="T19" fmla="*/ 0 h 87"/>
                <a:gd name="T20" fmla="*/ 73 w 73"/>
                <a:gd name="T21" fmla="*/ 0 h 87"/>
                <a:gd name="T22" fmla="*/ 73 w 73"/>
                <a:gd name="T23" fmla="*/ 87 h 87"/>
                <a:gd name="T24" fmla="*/ 58 w 73"/>
                <a:gd name="T25" fmla="*/ 87 h 87"/>
                <a:gd name="T26" fmla="*/ 17 w 73"/>
                <a:gd name="T27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87">
                  <a:moveTo>
                    <a:pt x="17" y="23"/>
                  </a:moveTo>
                  <a:cubicBezTo>
                    <a:pt x="17" y="28"/>
                    <a:pt x="18" y="34"/>
                    <a:pt x="18" y="3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9"/>
                    <a:pt x="47" y="27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38"/>
                    <a:pt x="55" y="33"/>
                    <a:pt x="55" y="2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2" y="65"/>
                    <a:pt x="32" y="38"/>
                    <a:pt x="1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A9F8371-A5BB-439D-AE32-66964D24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3561"/>
              <a:ext cx="41" cy="60"/>
            </a:xfrm>
            <a:custGeom>
              <a:avLst/>
              <a:gdLst>
                <a:gd name="T0" fmla="*/ 27 w 72"/>
                <a:gd name="T1" fmla="*/ 102 h 107"/>
                <a:gd name="T2" fmla="*/ 32 w 72"/>
                <a:gd name="T3" fmla="*/ 89 h 107"/>
                <a:gd name="T4" fmla="*/ 0 w 72"/>
                <a:gd name="T5" fmla="*/ 45 h 107"/>
                <a:gd name="T6" fmla="*/ 40 w 72"/>
                <a:gd name="T7" fmla="*/ 0 h 107"/>
                <a:gd name="T8" fmla="*/ 72 w 72"/>
                <a:gd name="T9" fmla="*/ 19 h 107"/>
                <a:gd name="T10" fmla="*/ 60 w 72"/>
                <a:gd name="T11" fmla="*/ 29 h 107"/>
                <a:gd name="T12" fmla="*/ 40 w 72"/>
                <a:gd name="T13" fmla="*/ 15 h 107"/>
                <a:gd name="T14" fmla="*/ 19 w 72"/>
                <a:gd name="T15" fmla="*/ 45 h 107"/>
                <a:gd name="T16" fmla="*/ 40 w 72"/>
                <a:gd name="T17" fmla="*/ 74 h 107"/>
                <a:gd name="T18" fmla="*/ 58 w 72"/>
                <a:gd name="T19" fmla="*/ 63 h 107"/>
                <a:gd name="T20" fmla="*/ 72 w 72"/>
                <a:gd name="T21" fmla="*/ 71 h 107"/>
                <a:gd name="T22" fmla="*/ 47 w 72"/>
                <a:gd name="T23" fmla="*/ 89 h 107"/>
                <a:gd name="T24" fmla="*/ 38 w 72"/>
                <a:gd name="T25" fmla="*/ 107 h 107"/>
                <a:gd name="T26" fmla="*/ 27 w 72"/>
                <a:gd name="T27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07">
                  <a:moveTo>
                    <a:pt x="27" y="102"/>
                  </a:moveTo>
                  <a:cubicBezTo>
                    <a:pt x="31" y="97"/>
                    <a:pt x="32" y="94"/>
                    <a:pt x="32" y="89"/>
                  </a:cubicBezTo>
                  <a:cubicBezTo>
                    <a:pt x="13" y="86"/>
                    <a:pt x="0" y="69"/>
                    <a:pt x="0" y="45"/>
                  </a:cubicBezTo>
                  <a:cubicBezTo>
                    <a:pt x="0" y="19"/>
                    <a:pt x="17" y="0"/>
                    <a:pt x="40" y="0"/>
                  </a:cubicBezTo>
                  <a:cubicBezTo>
                    <a:pt x="57" y="0"/>
                    <a:pt x="67" y="9"/>
                    <a:pt x="72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7" y="23"/>
                    <a:pt x="48" y="15"/>
                    <a:pt x="40" y="15"/>
                  </a:cubicBezTo>
                  <a:cubicBezTo>
                    <a:pt x="26" y="15"/>
                    <a:pt x="19" y="29"/>
                    <a:pt x="19" y="45"/>
                  </a:cubicBezTo>
                  <a:cubicBezTo>
                    <a:pt x="19" y="60"/>
                    <a:pt x="27" y="74"/>
                    <a:pt x="40" y="74"/>
                  </a:cubicBezTo>
                  <a:cubicBezTo>
                    <a:pt x="48" y="74"/>
                    <a:pt x="54" y="71"/>
                    <a:pt x="58" y="6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66" y="80"/>
                    <a:pt x="58" y="87"/>
                    <a:pt x="47" y="89"/>
                  </a:cubicBezTo>
                  <a:cubicBezTo>
                    <a:pt x="46" y="96"/>
                    <a:pt x="43" y="102"/>
                    <a:pt x="38" y="107"/>
                  </a:cubicBezTo>
                  <a:lnTo>
                    <a:pt x="27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19E03E2B-F1D8-4CB3-97D1-23FA18F91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1" y="3562"/>
              <a:ext cx="41" cy="49"/>
            </a:xfrm>
            <a:custGeom>
              <a:avLst/>
              <a:gdLst>
                <a:gd name="T0" fmla="*/ 47 w 73"/>
                <a:gd name="T1" fmla="*/ 0 h 87"/>
                <a:gd name="T2" fmla="*/ 73 w 73"/>
                <a:gd name="T3" fmla="*/ 87 h 87"/>
                <a:gd name="T4" fmla="*/ 54 w 73"/>
                <a:gd name="T5" fmla="*/ 87 h 87"/>
                <a:gd name="T6" fmla="*/ 53 w 73"/>
                <a:gd name="T7" fmla="*/ 67 h 87"/>
                <a:gd name="T8" fmla="*/ 18 w 73"/>
                <a:gd name="T9" fmla="*/ 67 h 87"/>
                <a:gd name="T10" fmla="*/ 17 w 73"/>
                <a:gd name="T11" fmla="*/ 87 h 87"/>
                <a:gd name="T12" fmla="*/ 0 w 73"/>
                <a:gd name="T13" fmla="*/ 87 h 87"/>
                <a:gd name="T14" fmla="*/ 24 w 73"/>
                <a:gd name="T15" fmla="*/ 0 h 87"/>
                <a:gd name="T16" fmla="*/ 47 w 73"/>
                <a:gd name="T17" fmla="*/ 0 h 87"/>
                <a:gd name="T18" fmla="*/ 50 w 73"/>
                <a:gd name="T19" fmla="*/ 52 h 87"/>
                <a:gd name="T20" fmla="*/ 35 w 73"/>
                <a:gd name="T21" fmla="*/ 15 h 87"/>
                <a:gd name="T22" fmla="*/ 21 w 73"/>
                <a:gd name="T23" fmla="*/ 52 h 87"/>
                <a:gd name="T24" fmla="*/ 50 w 73"/>
                <a:gd name="T2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7">
                  <a:moveTo>
                    <a:pt x="47" y="0"/>
                  </a:moveTo>
                  <a:cubicBezTo>
                    <a:pt x="64" y="26"/>
                    <a:pt x="72" y="56"/>
                    <a:pt x="73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4"/>
                    <a:pt x="54" y="76"/>
                    <a:pt x="5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7" y="72"/>
                    <a:pt x="17" y="79"/>
                    <a:pt x="17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54"/>
                    <a:pt x="9" y="26"/>
                    <a:pt x="24" y="0"/>
                  </a:cubicBezTo>
                  <a:lnTo>
                    <a:pt x="47" y="0"/>
                  </a:lnTo>
                  <a:close/>
                  <a:moveTo>
                    <a:pt x="50" y="52"/>
                  </a:moveTo>
                  <a:cubicBezTo>
                    <a:pt x="47" y="38"/>
                    <a:pt x="40" y="24"/>
                    <a:pt x="35" y="15"/>
                  </a:cubicBezTo>
                  <a:cubicBezTo>
                    <a:pt x="31" y="23"/>
                    <a:pt x="26" y="35"/>
                    <a:pt x="21" y="52"/>
                  </a:cubicBezTo>
                  <a:lnTo>
                    <a:pt x="5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FE14165-A54C-4EEE-8678-49BA5BC51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" y="3562"/>
              <a:ext cx="10" cy="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DE66B94-8CD4-4BD4-B6B9-ED2069AB0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3561"/>
              <a:ext cx="36" cy="50"/>
            </a:xfrm>
            <a:custGeom>
              <a:avLst/>
              <a:gdLst>
                <a:gd name="T0" fmla="*/ 0 w 64"/>
                <a:gd name="T1" fmla="*/ 73 h 89"/>
                <a:gd name="T2" fmla="*/ 12 w 64"/>
                <a:gd name="T3" fmla="*/ 62 h 89"/>
                <a:gd name="T4" fmla="*/ 34 w 64"/>
                <a:gd name="T5" fmla="*/ 74 h 89"/>
                <a:gd name="T6" fmla="*/ 47 w 64"/>
                <a:gd name="T7" fmla="*/ 64 h 89"/>
                <a:gd name="T8" fmla="*/ 4 w 64"/>
                <a:gd name="T9" fmla="*/ 24 h 89"/>
                <a:gd name="T10" fmla="*/ 33 w 64"/>
                <a:gd name="T11" fmla="*/ 0 h 89"/>
                <a:gd name="T12" fmla="*/ 63 w 64"/>
                <a:gd name="T13" fmla="*/ 14 h 89"/>
                <a:gd name="T14" fmla="*/ 53 w 64"/>
                <a:gd name="T15" fmla="*/ 25 h 89"/>
                <a:gd name="T16" fmla="*/ 33 w 64"/>
                <a:gd name="T17" fmla="*/ 15 h 89"/>
                <a:gd name="T18" fmla="*/ 22 w 64"/>
                <a:gd name="T19" fmla="*/ 24 h 89"/>
                <a:gd name="T20" fmla="*/ 64 w 64"/>
                <a:gd name="T21" fmla="*/ 63 h 89"/>
                <a:gd name="T22" fmla="*/ 33 w 64"/>
                <a:gd name="T23" fmla="*/ 89 h 89"/>
                <a:gd name="T24" fmla="*/ 0 w 64"/>
                <a:gd name="T25" fmla="*/ 7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89">
                  <a:moveTo>
                    <a:pt x="0" y="73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7" y="69"/>
                    <a:pt x="26" y="74"/>
                    <a:pt x="34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0"/>
                    <a:pt x="16" y="0"/>
                    <a:pt x="33" y="0"/>
                  </a:cubicBezTo>
                  <a:cubicBezTo>
                    <a:pt x="47" y="0"/>
                    <a:pt x="56" y="5"/>
                    <a:pt x="63" y="14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47" y="20"/>
                    <a:pt x="40" y="15"/>
                    <a:pt x="33" y="15"/>
                  </a:cubicBezTo>
                  <a:cubicBezTo>
                    <a:pt x="27" y="15"/>
                    <a:pt x="22" y="18"/>
                    <a:pt x="22" y="24"/>
                  </a:cubicBezTo>
                  <a:cubicBezTo>
                    <a:pt x="22" y="38"/>
                    <a:pt x="64" y="32"/>
                    <a:pt x="64" y="63"/>
                  </a:cubicBezTo>
                  <a:cubicBezTo>
                    <a:pt x="64" y="78"/>
                    <a:pt x="54" y="89"/>
                    <a:pt x="33" y="89"/>
                  </a:cubicBezTo>
                  <a:cubicBezTo>
                    <a:pt x="20" y="89"/>
                    <a:pt x="8" y="83"/>
                    <a:pt x="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7996D42C-2DF3-443B-B910-B79948E5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3562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0 w 32"/>
                <a:gd name="T3" fmla="*/ 0 h 49"/>
                <a:gd name="T4" fmla="*/ 30 w 32"/>
                <a:gd name="T5" fmla="*/ 9 h 49"/>
                <a:gd name="T6" fmla="*/ 10 w 32"/>
                <a:gd name="T7" fmla="*/ 9 h 49"/>
                <a:gd name="T8" fmla="*/ 10 w 32"/>
                <a:gd name="T9" fmla="*/ 19 h 49"/>
                <a:gd name="T10" fmla="*/ 24 w 32"/>
                <a:gd name="T11" fmla="*/ 19 h 49"/>
                <a:gd name="T12" fmla="*/ 24 w 32"/>
                <a:gd name="T13" fmla="*/ 27 h 49"/>
                <a:gd name="T14" fmla="*/ 10 w 32"/>
                <a:gd name="T15" fmla="*/ 27 h 49"/>
                <a:gd name="T16" fmla="*/ 10 w 32"/>
                <a:gd name="T17" fmla="*/ 40 h 49"/>
                <a:gd name="T18" fmla="*/ 32 w 32"/>
                <a:gd name="T19" fmla="*/ 40 h 49"/>
                <a:gd name="T20" fmla="*/ 32 w 32"/>
                <a:gd name="T21" fmla="*/ 49 h 49"/>
                <a:gd name="T22" fmla="*/ 0 w 32"/>
                <a:gd name="T23" fmla="*/ 49 h 49"/>
                <a:gd name="T24" fmla="*/ 0 w 32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9">
                  <a:moveTo>
                    <a:pt x="0" y="0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4" y="19"/>
                  </a:lnTo>
                  <a:lnTo>
                    <a:pt x="24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2" y="40"/>
                  </a:lnTo>
                  <a:lnTo>
                    <a:pt x="32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DD92BCD9-3558-43D0-B9B3-1865466B4D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" y="3562"/>
              <a:ext cx="39" cy="49"/>
            </a:xfrm>
            <a:custGeom>
              <a:avLst/>
              <a:gdLst>
                <a:gd name="T0" fmla="*/ 25 w 70"/>
                <a:gd name="T1" fmla="*/ 0 h 87"/>
                <a:gd name="T2" fmla="*/ 70 w 70"/>
                <a:gd name="T3" fmla="*/ 43 h 87"/>
                <a:gd name="T4" fmla="*/ 24 w 70"/>
                <a:gd name="T5" fmla="*/ 87 h 87"/>
                <a:gd name="T6" fmla="*/ 0 w 70"/>
                <a:gd name="T7" fmla="*/ 87 h 87"/>
                <a:gd name="T8" fmla="*/ 0 w 70"/>
                <a:gd name="T9" fmla="*/ 0 h 87"/>
                <a:gd name="T10" fmla="*/ 25 w 70"/>
                <a:gd name="T11" fmla="*/ 0 h 87"/>
                <a:gd name="T12" fmla="*/ 18 w 70"/>
                <a:gd name="T13" fmla="*/ 70 h 87"/>
                <a:gd name="T14" fmla="*/ 24 w 70"/>
                <a:gd name="T15" fmla="*/ 70 h 87"/>
                <a:gd name="T16" fmla="*/ 52 w 70"/>
                <a:gd name="T17" fmla="*/ 43 h 87"/>
                <a:gd name="T18" fmla="*/ 24 w 70"/>
                <a:gd name="T19" fmla="*/ 17 h 87"/>
                <a:gd name="T20" fmla="*/ 18 w 70"/>
                <a:gd name="T21" fmla="*/ 17 h 87"/>
                <a:gd name="T22" fmla="*/ 18 w 70"/>
                <a:gd name="T23" fmla="*/ 7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87">
                  <a:moveTo>
                    <a:pt x="25" y="0"/>
                  </a:moveTo>
                  <a:cubicBezTo>
                    <a:pt x="48" y="0"/>
                    <a:pt x="70" y="12"/>
                    <a:pt x="70" y="43"/>
                  </a:cubicBezTo>
                  <a:cubicBezTo>
                    <a:pt x="70" y="73"/>
                    <a:pt x="46" y="87"/>
                    <a:pt x="24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5" y="0"/>
                  </a:lnTo>
                  <a:close/>
                  <a:moveTo>
                    <a:pt x="18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43" y="70"/>
                    <a:pt x="52" y="59"/>
                    <a:pt x="52" y="43"/>
                  </a:cubicBezTo>
                  <a:cubicBezTo>
                    <a:pt x="52" y="26"/>
                    <a:pt x="43" y="17"/>
                    <a:pt x="24" y="17"/>
                  </a:cubicBezTo>
                  <a:cubicBezTo>
                    <a:pt x="18" y="17"/>
                    <a:pt x="18" y="17"/>
                    <a:pt x="18" y="17"/>
                  </a:cubicBezTo>
                  <a:lnTo>
                    <a:pt x="1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4C529AD-A83F-4D3A-9854-F03D44B8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3562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1 w 33"/>
                <a:gd name="T3" fmla="*/ 0 h 49"/>
                <a:gd name="T4" fmla="*/ 31 w 33"/>
                <a:gd name="T5" fmla="*/ 9 h 49"/>
                <a:gd name="T6" fmla="*/ 10 w 33"/>
                <a:gd name="T7" fmla="*/ 9 h 49"/>
                <a:gd name="T8" fmla="*/ 10 w 33"/>
                <a:gd name="T9" fmla="*/ 19 h 49"/>
                <a:gd name="T10" fmla="*/ 25 w 33"/>
                <a:gd name="T11" fmla="*/ 19 h 49"/>
                <a:gd name="T12" fmla="*/ 25 w 33"/>
                <a:gd name="T13" fmla="*/ 27 h 49"/>
                <a:gd name="T14" fmla="*/ 10 w 33"/>
                <a:gd name="T15" fmla="*/ 27 h 49"/>
                <a:gd name="T16" fmla="*/ 10 w 33"/>
                <a:gd name="T17" fmla="*/ 40 h 49"/>
                <a:gd name="T18" fmla="*/ 33 w 33"/>
                <a:gd name="T19" fmla="*/ 40 h 49"/>
                <a:gd name="T20" fmla="*/ 33 w 33"/>
                <a:gd name="T21" fmla="*/ 49 h 49"/>
                <a:gd name="T22" fmla="*/ 0 w 33"/>
                <a:gd name="T23" fmla="*/ 49 h 49"/>
                <a:gd name="T24" fmla="*/ 0 w 33"/>
                <a:gd name="T2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9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7"/>
                  </a:lnTo>
                  <a:lnTo>
                    <a:pt x="10" y="27"/>
                  </a:lnTo>
                  <a:lnTo>
                    <a:pt x="10" y="40"/>
                  </a:lnTo>
                  <a:lnTo>
                    <a:pt x="33" y="40"/>
                  </a:lnTo>
                  <a:lnTo>
                    <a:pt x="33" y="49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E1AB5C7-6391-4F64-82EB-320EA1FF4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1" y="3637"/>
              <a:ext cx="37" cy="48"/>
            </a:xfrm>
            <a:custGeom>
              <a:avLst/>
              <a:gdLst>
                <a:gd name="T0" fmla="*/ 0 w 65"/>
                <a:gd name="T1" fmla="*/ 0 h 86"/>
                <a:gd name="T2" fmla="*/ 35 w 65"/>
                <a:gd name="T3" fmla="*/ 0 h 86"/>
                <a:gd name="T4" fmla="*/ 62 w 65"/>
                <a:gd name="T5" fmla="*/ 21 h 86"/>
                <a:gd name="T6" fmla="*/ 52 w 65"/>
                <a:gd name="T7" fmla="*/ 38 h 86"/>
                <a:gd name="T8" fmla="*/ 52 w 65"/>
                <a:gd name="T9" fmla="*/ 39 h 86"/>
                <a:gd name="T10" fmla="*/ 65 w 65"/>
                <a:gd name="T11" fmla="*/ 58 h 86"/>
                <a:gd name="T12" fmla="*/ 33 w 65"/>
                <a:gd name="T13" fmla="*/ 86 h 86"/>
                <a:gd name="T14" fmla="*/ 0 w 65"/>
                <a:gd name="T15" fmla="*/ 86 h 86"/>
                <a:gd name="T16" fmla="*/ 0 w 65"/>
                <a:gd name="T17" fmla="*/ 0 h 86"/>
                <a:gd name="T18" fmla="*/ 34 w 65"/>
                <a:gd name="T19" fmla="*/ 33 h 86"/>
                <a:gd name="T20" fmla="*/ 43 w 65"/>
                <a:gd name="T21" fmla="*/ 23 h 86"/>
                <a:gd name="T22" fmla="*/ 34 w 65"/>
                <a:gd name="T23" fmla="*/ 15 h 86"/>
                <a:gd name="T24" fmla="*/ 18 w 65"/>
                <a:gd name="T25" fmla="*/ 15 h 86"/>
                <a:gd name="T26" fmla="*/ 18 w 65"/>
                <a:gd name="T27" fmla="*/ 33 h 86"/>
                <a:gd name="T28" fmla="*/ 34 w 65"/>
                <a:gd name="T29" fmla="*/ 33 h 86"/>
                <a:gd name="T30" fmla="*/ 34 w 65"/>
                <a:gd name="T31" fmla="*/ 71 h 86"/>
                <a:gd name="T32" fmla="*/ 47 w 65"/>
                <a:gd name="T33" fmla="*/ 59 h 86"/>
                <a:gd name="T34" fmla="*/ 34 w 65"/>
                <a:gd name="T35" fmla="*/ 47 h 86"/>
                <a:gd name="T36" fmla="*/ 18 w 65"/>
                <a:gd name="T37" fmla="*/ 47 h 86"/>
                <a:gd name="T38" fmla="*/ 18 w 65"/>
                <a:gd name="T39" fmla="*/ 71 h 86"/>
                <a:gd name="T40" fmla="*/ 34 w 65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52" y="0"/>
                    <a:pt x="62" y="10"/>
                    <a:pt x="62" y="21"/>
                  </a:cubicBezTo>
                  <a:cubicBezTo>
                    <a:pt x="62" y="28"/>
                    <a:pt x="60" y="33"/>
                    <a:pt x="52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9" y="42"/>
                    <a:pt x="65" y="49"/>
                    <a:pt x="65" y="58"/>
                  </a:cubicBezTo>
                  <a:cubicBezTo>
                    <a:pt x="65" y="77"/>
                    <a:pt x="52" y="86"/>
                    <a:pt x="33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1" y="33"/>
                    <a:pt x="43" y="28"/>
                    <a:pt x="43" y="23"/>
                  </a:cubicBezTo>
                  <a:cubicBezTo>
                    <a:pt x="43" y="18"/>
                    <a:pt x="40" y="15"/>
                    <a:pt x="34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4" y="71"/>
                  </a:moveTo>
                  <a:cubicBezTo>
                    <a:pt x="43" y="71"/>
                    <a:pt x="47" y="66"/>
                    <a:pt x="47" y="59"/>
                  </a:cubicBezTo>
                  <a:cubicBezTo>
                    <a:pt x="47" y="52"/>
                    <a:pt x="43" y="47"/>
                    <a:pt x="34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4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D7691FC-6E07-479C-B02D-D1FC87356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3" y="3637"/>
              <a:ext cx="41" cy="48"/>
            </a:xfrm>
            <a:custGeom>
              <a:avLst/>
              <a:gdLst>
                <a:gd name="T0" fmla="*/ 47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7 w 73"/>
                <a:gd name="T17" fmla="*/ 0 h 86"/>
                <a:gd name="T18" fmla="*/ 50 w 73"/>
                <a:gd name="T19" fmla="*/ 51 h 86"/>
                <a:gd name="T20" fmla="*/ 35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7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7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5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0916EE19-E320-447B-9147-1BC37E937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636"/>
              <a:ext cx="37" cy="50"/>
            </a:xfrm>
            <a:custGeom>
              <a:avLst/>
              <a:gdLst>
                <a:gd name="T0" fmla="*/ 0 w 64"/>
                <a:gd name="T1" fmla="*/ 73 h 90"/>
                <a:gd name="T2" fmla="*/ 11 w 64"/>
                <a:gd name="T3" fmla="*/ 63 h 90"/>
                <a:gd name="T4" fmla="*/ 33 w 64"/>
                <a:gd name="T5" fmla="*/ 74 h 90"/>
                <a:gd name="T6" fmla="*/ 47 w 64"/>
                <a:gd name="T7" fmla="*/ 64 h 90"/>
                <a:gd name="T8" fmla="*/ 4 w 64"/>
                <a:gd name="T9" fmla="*/ 24 h 90"/>
                <a:gd name="T10" fmla="*/ 33 w 64"/>
                <a:gd name="T11" fmla="*/ 0 h 90"/>
                <a:gd name="T12" fmla="*/ 63 w 64"/>
                <a:gd name="T13" fmla="*/ 14 h 90"/>
                <a:gd name="T14" fmla="*/ 52 w 64"/>
                <a:gd name="T15" fmla="*/ 26 h 90"/>
                <a:gd name="T16" fmla="*/ 32 w 64"/>
                <a:gd name="T17" fmla="*/ 15 h 90"/>
                <a:gd name="T18" fmla="*/ 21 w 64"/>
                <a:gd name="T19" fmla="*/ 24 h 90"/>
                <a:gd name="T20" fmla="*/ 64 w 64"/>
                <a:gd name="T21" fmla="*/ 63 h 90"/>
                <a:gd name="T22" fmla="*/ 33 w 64"/>
                <a:gd name="T23" fmla="*/ 90 h 90"/>
                <a:gd name="T24" fmla="*/ 0 w 64"/>
                <a:gd name="T25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90">
                  <a:moveTo>
                    <a:pt x="0" y="7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7" y="70"/>
                    <a:pt x="25" y="74"/>
                    <a:pt x="33" y="74"/>
                  </a:cubicBezTo>
                  <a:cubicBezTo>
                    <a:pt x="42" y="74"/>
                    <a:pt x="47" y="71"/>
                    <a:pt x="47" y="64"/>
                  </a:cubicBezTo>
                  <a:cubicBezTo>
                    <a:pt x="47" y="49"/>
                    <a:pt x="4" y="56"/>
                    <a:pt x="4" y="24"/>
                  </a:cubicBezTo>
                  <a:cubicBezTo>
                    <a:pt x="4" y="11"/>
                    <a:pt x="15" y="0"/>
                    <a:pt x="33" y="0"/>
                  </a:cubicBezTo>
                  <a:cubicBezTo>
                    <a:pt x="46" y="0"/>
                    <a:pt x="55" y="6"/>
                    <a:pt x="63" y="14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47" y="20"/>
                    <a:pt x="40" y="15"/>
                    <a:pt x="32" y="15"/>
                  </a:cubicBezTo>
                  <a:cubicBezTo>
                    <a:pt x="26" y="15"/>
                    <a:pt x="21" y="18"/>
                    <a:pt x="21" y="24"/>
                  </a:cubicBezTo>
                  <a:cubicBezTo>
                    <a:pt x="21" y="38"/>
                    <a:pt x="64" y="33"/>
                    <a:pt x="64" y="63"/>
                  </a:cubicBezTo>
                  <a:cubicBezTo>
                    <a:pt x="64" y="79"/>
                    <a:pt x="54" y="90"/>
                    <a:pt x="33" y="90"/>
                  </a:cubicBezTo>
                  <a:cubicBezTo>
                    <a:pt x="20" y="90"/>
                    <a:pt x="8" y="83"/>
                    <a:pt x="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46B91E95-07EB-4713-AC80-D324004C9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637"/>
              <a:ext cx="42" cy="48"/>
            </a:xfrm>
            <a:custGeom>
              <a:avLst/>
              <a:gdLst>
                <a:gd name="T0" fmla="*/ 0 w 74"/>
                <a:gd name="T1" fmla="*/ 86 h 86"/>
                <a:gd name="T2" fmla="*/ 0 w 74"/>
                <a:gd name="T3" fmla="*/ 0 h 86"/>
                <a:gd name="T4" fmla="*/ 18 w 74"/>
                <a:gd name="T5" fmla="*/ 0 h 86"/>
                <a:gd name="T6" fmla="*/ 18 w 74"/>
                <a:gd name="T7" fmla="*/ 34 h 86"/>
                <a:gd name="T8" fmla="*/ 50 w 74"/>
                <a:gd name="T9" fmla="*/ 0 h 86"/>
                <a:gd name="T10" fmla="*/ 68 w 74"/>
                <a:gd name="T11" fmla="*/ 0 h 86"/>
                <a:gd name="T12" fmla="*/ 45 w 74"/>
                <a:gd name="T13" fmla="*/ 39 h 86"/>
                <a:gd name="T14" fmla="*/ 74 w 74"/>
                <a:gd name="T15" fmla="*/ 86 h 86"/>
                <a:gd name="T16" fmla="*/ 52 w 74"/>
                <a:gd name="T17" fmla="*/ 86 h 86"/>
                <a:gd name="T18" fmla="*/ 29 w 74"/>
                <a:gd name="T19" fmla="*/ 47 h 86"/>
                <a:gd name="T20" fmla="*/ 18 w 74"/>
                <a:gd name="T21" fmla="*/ 49 h 86"/>
                <a:gd name="T22" fmla="*/ 18 w 74"/>
                <a:gd name="T23" fmla="*/ 86 h 86"/>
                <a:gd name="T24" fmla="*/ 0 w 74"/>
                <a:gd name="T2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86">
                  <a:moveTo>
                    <a:pt x="0" y="8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7" y="30"/>
                    <a:pt x="49" y="13"/>
                    <a:pt x="5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6"/>
                    <a:pt x="58" y="30"/>
                    <a:pt x="45" y="3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5" y="48"/>
                    <a:pt x="22" y="49"/>
                    <a:pt x="18" y="49"/>
                  </a:cubicBezTo>
                  <a:cubicBezTo>
                    <a:pt x="18" y="86"/>
                    <a:pt x="18" y="86"/>
                    <a:pt x="18" y="86"/>
                  </a:cubicBez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51C7C146-F3D2-44B9-8576-0F0B39D2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" y="3637"/>
              <a:ext cx="33" cy="48"/>
            </a:xfrm>
            <a:custGeom>
              <a:avLst/>
              <a:gdLst>
                <a:gd name="T0" fmla="*/ 0 w 33"/>
                <a:gd name="T1" fmla="*/ 0 h 48"/>
                <a:gd name="T2" fmla="*/ 31 w 33"/>
                <a:gd name="T3" fmla="*/ 0 h 48"/>
                <a:gd name="T4" fmla="*/ 31 w 33"/>
                <a:gd name="T5" fmla="*/ 9 h 48"/>
                <a:gd name="T6" fmla="*/ 10 w 33"/>
                <a:gd name="T7" fmla="*/ 9 h 48"/>
                <a:gd name="T8" fmla="*/ 10 w 33"/>
                <a:gd name="T9" fmla="*/ 19 h 48"/>
                <a:gd name="T10" fmla="*/ 25 w 33"/>
                <a:gd name="T11" fmla="*/ 19 h 48"/>
                <a:gd name="T12" fmla="*/ 25 w 33"/>
                <a:gd name="T13" fmla="*/ 28 h 48"/>
                <a:gd name="T14" fmla="*/ 10 w 33"/>
                <a:gd name="T15" fmla="*/ 28 h 48"/>
                <a:gd name="T16" fmla="*/ 10 w 33"/>
                <a:gd name="T17" fmla="*/ 39 h 48"/>
                <a:gd name="T18" fmla="*/ 33 w 33"/>
                <a:gd name="T19" fmla="*/ 39 h 48"/>
                <a:gd name="T20" fmla="*/ 33 w 33"/>
                <a:gd name="T21" fmla="*/ 48 h 48"/>
                <a:gd name="T22" fmla="*/ 0 w 33"/>
                <a:gd name="T23" fmla="*/ 48 h 48"/>
                <a:gd name="T24" fmla="*/ 0 w 33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8">
                  <a:moveTo>
                    <a:pt x="0" y="0"/>
                  </a:moveTo>
                  <a:lnTo>
                    <a:pt x="31" y="0"/>
                  </a:lnTo>
                  <a:lnTo>
                    <a:pt x="31" y="9"/>
                  </a:lnTo>
                  <a:lnTo>
                    <a:pt x="10" y="9"/>
                  </a:lnTo>
                  <a:lnTo>
                    <a:pt x="10" y="19"/>
                  </a:lnTo>
                  <a:lnTo>
                    <a:pt x="25" y="19"/>
                  </a:lnTo>
                  <a:lnTo>
                    <a:pt x="25" y="28"/>
                  </a:lnTo>
                  <a:lnTo>
                    <a:pt x="10" y="28"/>
                  </a:lnTo>
                  <a:lnTo>
                    <a:pt x="10" y="39"/>
                  </a:lnTo>
                  <a:lnTo>
                    <a:pt x="33" y="39"/>
                  </a:lnTo>
                  <a:lnTo>
                    <a:pt x="33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DA6593E1-5933-41E1-9C6E-C9BEC932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3637"/>
              <a:ext cx="39" cy="48"/>
            </a:xfrm>
            <a:custGeom>
              <a:avLst/>
              <a:gdLst>
                <a:gd name="T0" fmla="*/ 25 w 39"/>
                <a:gd name="T1" fmla="*/ 48 h 48"/>
                <a:gd name="T2" fmla="*/ 15 w 39"/>
                <a:gd name="T3" fmla="*/ 48 h 48"/>
                <a:gd name="T4" fmla="*/ 15 w 39"/>
                <a:gd name="T5" fmla="*/ 9 h 48"/>
                <a:gd name="T6" fmla="*/ 0 w 39"/>
                <a:gd name="T7" fmla="*/ 9 h 48"/>
                <a:gd name="T8" fmla="*/ 0 w 39"/>
                <a:gd name="T9" fmla="*/ 0 h 48"/>
                <a:gd name="T10" fmla="*/ 39 w 39"/>
                <a:gd name="T11" fmla="*/ 0 h 48"/>
                <a:gd name="T12" fmla="*/ 39 w 39"/>
                <a:gd name="T13" fmla="*/ 9 h 48"/>
                <a:gd name="T14" fmla="*/ 25 w 39"/>
                <a:gd name="T15" fmla="*/ 9 h 48"/>
                <a:gd name="T16" fmla="*/ 25 w 39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8">
                  <a:moveTo>
                    <a:pt x="25" y="48"/>
                  </a:moveTo>
                  <a:lnTo>
                    <a:pt x="15" y="48"/>
                  </a:lnTo>
                  <a:lnTo>
                    <a:pt x="1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25" y="9"/>
                  </a:ln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C9C2359-6D15-43DD-92FF-37399A949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0" y="3637"/>
              <a:ext cx="37" cy="48"/>
            </a:xfrm>
            <a:custGeom>
              <a:avLst/>
              <a:gdLst>
                <a:gd name="T0" fmla="*/ 0 w 64"/>
                <a:gd name="T1" fmla="*/ 0 h 86"/>
                <a:gd name="T2" fmla="*/ 34 w 64"/>
                <a:gd name="T3" fmla="*/ 0 h 86"/>
                <a:gd name="T4" fmla="*/ 61 w 64"/>
                <a:gd name="T5" fmla="*/ 21 h 86"/>
                <a:gd name="T6" fmla="*/ 51 w 64"/>
                <a:gd name="T7" fmla="*/ 38 h 86"/>
                <a:gd name="T8" fmla="*/ 51 w 64"/>
                <a:gd name="T9" fmla="*/ 39 h 86"/>
                <a:gd name="T10" fmla="*/ 64 w 64"/>
                <a:gd name="T11" fmla="*/ 58 h 86"/>
                <a:gd name="T12" fmla="*/ 32 w 64"/>
                <a:gd name="T13" fmla="*/ 86 h 86"/>
                <a:gd name="T14" fmla="*/ 0 w 64"/>
                <a:gd name="T15" fmla="*/ 86 h 86"/>
                <a:gd name="T16" fmla="*/ 0 w 64"/>
                <a:gd name="T17" fmla="*/ 0 h 86"/>
                <a:gd name="T18" fmla="*/ 34 w 64"/>
                <a:gd name="T19" fmla="*/ 33 h 86"/>
                <a:gd name="T20" fmla="*/ 42 w 64"/>
                <a:gd name="T21" fmla="*/ 23 h 86"/>
                <a:gd name="T22" fmla="*/ 33 w 64"/>
                <a:gd name="T23" fmla="*/ 15 h 86"/>
                <a:gd name="T24" fmla="*/ 18 w 64"/>
                <a:gd name="T25" fmla="*/ 15 h 86"/>
                <a:gd name="T26" fmla="*/ 18 w 64"/>
                <a:gd name="T27" fmla="*/ 33 h 86"/>
                <a:gd name="T28" fmla="*/ 34 w 64"/>
                <a:gd name="T29" fmla="*/ 33 h 86"/>
                <a:gd name="T30" fmla="*/ 33 w 64"/>
                <a:gd name="T31" fmla="*/ 71 h 86"/>
                <a:gd name="T32" fmla="*/ 46 w 64"/>
                <a:gd name="T33" fmla="*/ 59 h 86"/>
                <a:gd name="T34" fmla="*/ 33 w 64"/>
                <a:gd name="T35" fmla="*/ 47 h 86"/>
                <a:gd name="T36" fmla="*/ 18 w 64"/>
                <a:gd name="T37" fmla="*/ 47 h 86"/>
                <a:gd name="T38" fmla="*/ 18 w 64"/>
                <a:gd name="T39" fmla="*/ 71 h 86"/>
                <a:gd name="T40" fmla="*/ 33 w 64"/>
                <a:gd name="T41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86">
                  <a:moveTo>
                    <a:pt x="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1" y="0"/>
                    <a:pt x="61" y="10"/>
                    <a:pt x="61" y="21"/>
                  </a:cubicBezTo>
                  <a:cubicBezTo>
                    <a:pt x="61" y="28"/>
                    <a:pt x="59" y="33"/>
                    <a:pt x="51" y="38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8" y="42"/>
                    <a:pt x="64" y="49"/>
                    <a:pt x="64" y="58"/>
                  </a:cubicBezTo>
                  <a:cubicBezTo>
                    <a:pt x="64" y="77"/>
                    <a:pt x="52" y="86"/>
                    <a:pt x="32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0" y="0"/>
                  </a:lnTo>
                  <a:close/>
                  <a:moveTo>
                    <a:pt x="34" y="33"/>
                  </a:moveTo>
                  <a:cubicBezTo>
                    <a:pt x="40" y="33"/>
                    <a:pt x="42" y="28"/>
                    <a:pt x="42" y="23"/>
                  </a:cubicBezTo>
                  <a:cubicBezTo>
                    <a:pt x="42" y="18"/>
                    <a:pt x="39" y="15"/>
                    <a:pt x="33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3"/>
                    <a:pt x="18" y="33"/>
                    <a:pt x="18" y="33"/>
                  </a:cubicBezTo>
                  <a:lnTo>
                    <a:pt x="34" y="33"/>
                  </a:lnTo>
                  <a:close/>
                  <a:moveTo>
                    <a:pt x="33" y="71"/>
                  </a:moveTo>
                  <a:cubicBezTo>
                    <a:pt x="42" y="71"/>
                    <a:pt x="46" y="66"/>
                    <a:pt x="46" y="59"/>
                  </a:cubicBezTo>
                  <a:cubicBezTo>
                    <a:pt x="46" y="52"/>
                    <a:pt x="42" y="47"/>
                    <a:pt x="3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71"/>
                    <a:pt x="18" y="71"/>
                    <a:pt x="18" y="71"/>
                  </a:cubicBezTo>
                  <a:lnTo>
                    <a:pt x="33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5CF04082-4A33-4834-A45D-E5E97ACB5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2" y="3637"/>
              <a:ext cx="41" cy="48"/>
            </a:xfrm>
            <a:custGeom>
              <a:avLst/>
              <a:gdLst>
                <a:gd name="T0" fmla="*/ 48 w 73"/>
                <a:gd name="T1" fmla="*/ 0 h 86"/>
                <a:gd name="T2" fmla="*/ 73 w 73"/>
                <a:gd name="T3" fmla="*/ 86 h 86"/>
                <a:gd name="T4" fmla="*/ 54 w 73"/>
                <a:gd name="T5" fmla="*/ 86 h 86"/>
                <a:gd name="T6" fmla="*/ 53 w 73"/>
                <a:gd name="T7" fmla="*/ 66 h 86"/>
                <a:gd name="T8" fmla="*/ 18 w 73"/>
                <a:gd name="T9" fmla="*/ 66 h 86"/>
                <a:gd name="T10" fmla="*/ 17 w 73"/>
                <a:gd name="T11" fmla="*/ 86 h 86"/>
                <a:gd name="T12" fmla="*/ 0 w 73"/>
                <a:gd name="T13" fmla="*/ 86 h 86"/>
                <a:gd name="T14" fmla="*/ 24 w 73"/>
                <a:gd name="T15" fmla="*/ 0 h 86"/>
                <a:gd name="T16" fmla="*/ 48 w 73"/>
                <a:gd name="T17" fmla="*/ 0 h 86"/>
                <a:gd name="T18" fmla="*/ 50 w 73"/>
                <a:gd name="T19" fmla="*/ 51 h 86"/>
                <a:gd name="T20" fmla="*/ 36 w 73"/>
                <a:gd name="T21" fmla="*/ 15 h 86"/>
                <a:gd name="T22" fmla="*/ 21 w 73"/>
                <a:gd name="T23" fmla="*/ 51 h 86"/>
                <a:gd name="T24" fmla="*/ 50 w 73"/>
                <a:gd name="T25" fmla="*/ 5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6">
                  <a:moveTo>
                    <a:pt x="48" y="0"/>
                  </a:moveTo>
                  <a:cubicBezTo>
                    <a:pt x="64" y="25"/>
                    <a:pt x="72" y="55"/>
                    <a:pt x="73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3"/>
                    <a:pt x="54" y="75"/>
                    <a:pt x="53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72"/>
                    <a:pt x="17" y="78"/>
                    <a:pt x="1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4"/>
                    <a:pt x="9" y="25"/>
                    <a:pt x="24" y="0"/>
                  </a:cubicBezTo>
                  <a:lnTo>
                    <a:pt x="48" y="0"/>
                  </a:lnTo>
                  <a:close/>
                  <a:moveTo>
                    <a:pt x="50" y="51"/>
                  </a:moveTo>
                  <a:cubicBezTo>
                    <a:pt x="47" y="37"/>
                    <a:pt x="40" y="23"/>
                    <a:pt x="36" y="15"/>
                  </a:cubicBezTo>
                  <a:cubicBezTo>
                    <a:pt x="31" y="22"/>
                    <a:pt x="26" y="34"/>
                    <a:pt x="21" y="51"/>
                  </a:cubicBezTo>
                  <a:lnTo>
                    <a:pt x="5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60F1B399-0AE2-4146-BA43-D1166249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4DDF8F00-0342-406D-9BD5-8C6746D8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3637"/>
              <a:ext cx="32" cy="48"/>
            </a:xfrm>
            <a:custGeom>
              <a:avLst/>
              <a:gdLst>
                <a:gd name="T0" fmla="*/ 0 w 32"/>
                <a:gd name="T1" fmla="*/ 0 h 48"/>
                <a:gd name="T2" fmla="*/ 10 w 32"/>
                <a:gd name="T3" fmla="*/ 0 h 48"/>
                <a:gd name="T4" fmla="*/ 10 w 32"/>
                <a:gd name="T5" fmla="*/ 39 h 48"/>
                <a:gd name="T6" fmla="*/ 32 w 32"/>
                <a:gd name="T7" fmla="*/ 39 h 48"/>
                <a:gd name="T8" fmla="*/ 32 w 32"/>
                <a:gd name="T9" fmla="*/ 48 h 48"/>
                <a:gd name="T10" fmla="*/ 0 w 32"/>
                <a:gd name="T11" fmla="*/ 48 h 48"/>
                <a:gd name="T12" fmla="*/ 0 w 32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8">
                  <a:moveTo>
                    <a:pt x="0" y="0"/>
                  </a:moveTo>
                  <a:lnTo>
                    <a:pt x="10" y="0"/>
                  </a:lnTo>
                  <a:lnTo>
                    <a:pt x="10" y="39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A5722224-257B-4EB0-9F98-C29503F31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3320" y="5378160"/>
            <a:ext cx="64074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1300">
                <a:solidFill>
                  <a:schemeClr val="tx2"/>
                </a:solidFill>
                <a:latin typeface="+mn-lt"/>
              </a:rPr>
              <a:t>117 rue du Château des Rentiers - 75013 Paris</a:t>
            </a:r>
          </a:p>
          <a:p>
            <a:pPr algn="ctr" eaLnBrk="1" hangingPunct="1">
              <a:defRPr/>
            </a:pPr>
            <a:r>
              <a:rPr lang="fr-FR" altLang="fr-FR" sz="1300">
                <a:solidFill>
                  <a:schemeClr val="tx2"/>
                </a:solidFill>
                <a:latin typeface="+mn-lt"/>
              </a:rPr>
              <a:t>Tél. 01 53 94 25 00 - www.ffbb.com</a:t>
            </a:r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id="{BFA5B198-3C9D-4C43-916B-F097AF7F10C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92111" y="5905664"/>
            <a:ext cx="2809875" cy="298450"/>
            <a:chOff x="2955" y="2066"/>
            <a:chExt cx="1770" cy="188"/>
          </a:xfrm>
          <a:solidFill>
            <a:schemeClr val="tx2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45571CA-395E-433D-8362-A622DD1E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079"/>
              <a:ext cx="172" cy="172"/>
            </a:xfrm>
            <a:custGeom>
              <a:avLst/>
              <a:gdLst>
                <a:gd name="T0" fmla="*/ 0 w 72"/>
                <a:gd name="T1" fmla="*/ 54 h 70"/>
                <a:gd name="T2" fmla="*/ 0 w 72"/>
                <a:gd name="T3" fmla="*/ 53 h 70"/>
                <a:gd name="T4" fmla="*/ 2 w 72"/>
                <a:gd name="T5" fmla="*/ 52 h 70"/>
                <a:gd name="T6" fmla="*/ 15 w 72"/>
                <a:gd name="T7" fmla="*/ 42 h 70"/>
                <a:gd name="T8" fmla="*/ 12 w 72"/>
                <a:gd name="T9" fmla="*/ 35 h 70"/>
                <a:gd name="T10" fmla="*/ 12 w 72"/>
                <a:gd name="T11" fmla="*/ 35 h 70"/>
                <a:gd name="T12" fmla="*/ 9 w 72"/>
                <a:gd name="T13" fmla="*/ 33 h 70"/>
                <a:gd name="T14" fmla="*/ 10 w 72"/>
                <a:gd name="T15" fmla="*/ 28 h 70"/>
                <a:gd name="T16" fmla="*/ 15 w 72"/>
                <a:gd name="T17" fmla="*/ 29 h 70"/>
                <a:gd name="T18" fmla="*/ 17 w 72"/>
                <a:gd name="T19" fmla="*/ 28 h 70"/>
                <a:gd name="T20" fmla="*/ 17 w 72"/>
                <a:gd name="T21" fmla="*/ 18 h 70"/>
                <a:gd name="T22" fmla="*/ 25 w 72"/>
                <a:gd name="T23" fmla="*/ 4 h 70"/>
                <a:gd name="T24" fmla="*/ 47 w 72"/>
                <a:gd name="T25" fmla="*/ 4 h 70"/>
                <a:gd name="T26" fmla="*/ 56 w 72"/>
                <a:gd name="T27" fmla="*/ 17 h 70"/>
                <a:gd name="T28" fmla="*/ 56 w 72"/>
                <a:gd name="T29" fmla="*/ 27 h 70"/>
                <a:gd name="T30" fmla="*/ 57 w 72"/>
                <a:gd name="T31" fmla="*/ 29 h 70"/>
                <a:gd name="T32" fmla="*/ 63 w 72"/>
                <a:gd name="T33" fmla="*/ 28 h 70"/>
                <a:gd name="T34" fmla="*/ 65 w 72"/>
                <a:gd name="T35" fmla="*/ 31 h 70"/>
                <a:gd name="T36" fmla="*/ 64 w 72"/>
                <a:gd name="T37" fmla="*/ 33 h 70"/>
                <a:gd name="T38" fmla="*/ 61 w 72"/>
                <a:gd name="T39" fmla="*/ 35 h 70"/>
                <a:gd name="T40" fmla="*/ 58 w 72"/>
                <a:gd name="T41" fmla="*/ 36 h 70"/>
                <a:gd name="T42" fmla="*/ 57 w 72"/>
                <a:gd name="T43" fmla="*/ 39 h 70"/>
                <a:gd name="T44" fmla="*/ 70 w 72"/>
                <a:gd name="T45" fmla="*/ 51 h 70"/>
                <a:gd name="T46" fmla="*/ 72 w 72"/>
                <a:gd name="T47" fmla="*/ 53 h 70"/>
                <a:gd name="T48" fmla="*/ 72 w 72"/>
                <a:gd name="T49" fmla="*/ 54 h 70"/>
                <a:gd name="T50" fmla="*/ 69 w 72"/>
                <a:gd name="T51" fmla="*/ 56 h 70"/>
                <a:gd name="T52" fmla="*/ 65 w 72"/>
                <a:gd name="T53" fmla="*/ 57 h 70"/>
                <a:gd name="T54" fmla="*/ 62 w 72"/>
                <a:gd name="T55" fmla="*/ 60 h 70"/>
                <a:gd name="T56" fmla="*/ 59 w 72"/>
                <a:gd name="T57" fmla="*/ 62 h 70"/>
                <a:gd name="T58" fmla="*/ 58 w 72"/>
                <a:gd name="T59" fmla="*/ 62 h 70"/>
                <a:gd name="T60" fmla="*/ 47 w 72"/>
                <a:gd name="T61" fmla="*/ 65 h 70"/>
                <a:gd name="T62" fmla="*/ 45 w 72"/>
                <a:gd name="T63" fmla="*/ 66 h 70"/>
                <a:gd name="T64" fmla="*/ 29 w 72"/>
                <a:gd name="T65" fmla="*/ 66 h 70"/>
                <a:gd name="T66" fmla="*/ 24 w 72"/>
                <a:gd name="T67" fmla="*/ 64 h 70"/>
                <a:gd name="T68" fmla="*/ 20 w 72"/>
                <a:gd name="T69" fmla="*/ 62 h 70"/>
                <a:gd name="T70" fmla="*/ 13 w 72"/>
                <a:gd name="T71" fmla="*/ 63 h 70"/>
                <a:gd name="T72" fmla="*/ 11 w 72"/>
                <a:gd name="T73" fmla="*/ 61 h 70"/>
                <a:gd name="T74" fmla="*/ 7 w 72"/>
                <a:gd name="T75" fmla="*/ 57 h 70"/>
                <a:gd name="T76" fmla="*/ 3 w 72"/>
                <a:gd name="T77" fmla="*/ 56 h 70"/>
                <a:gd name="T78" fmla="*/ 0 w 72"/>
                <a:gd name="T79" fmla="*/ 5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0">
                  <a:moveTo>
                    <a:pt x="0" y="54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" y="52"/>
                    <a:pt x="1" y="52"/>
                    <a:pt x="2" y="52"/>
                  </a:cubicBezTo>
                  <a:cubicBezTo>
                    <a:pt x="8" y="50"/>
                    <a:pt x="12" y="47"/>
                    <a:pt x="15" y="42"/>
                  </a:cubicBezTo>
                  <a:cubicBezTo>
                    <a:pt x="17" y="38"/>
                    <a:pt x="17" y="37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4"/>
                    <a:pt x="10" y="34"/>
                    <a:pt x="9" y="33"/>
                  </a:cubicBezTo>
                  <a:cubicBezTo>
                    <a:pt x="7" y="31"/>
                    <a:pt x="8" y="29"/>
                    <a:pt x="10" y="28"/>
                  </a:cubicBezTo>
                  <a:cubicBezTo>
                    <a:pt x="12" y="28"/>
                    <a:pt x="14" y="29"/>
                    <a:pt x="15" y="29"/>
                  </a:cubicBezTo>
                  <a:cubicBezTo>
                    <a:pt x="17" y="29"/>
                    <a:pt x="17" y="29"/>
                    <a:pt x="17" y="28"/>
                  </a:cubicBezTo>
                  <a:cubicBezTo>
                    <a:pt x="17" y="24"/>
                    <a:pt x="17" y="21"/>
                    <a:pt x="17" y="18"/>
                  </a:cubicBezTo>
                  <a:cubicBezTo>
                    <a:pt x="17" y="12"/>
                    <a:pt x="20" y="7"/>
                    <a:pt x="25" y="4"/>
                  </a:cubicBezTo>
                  <a:cubicBezTo>
                    <a:pt x="32" y="0"/>
                    <a:pt x="40" y="0"/>
                    <a:pt x="47" y="4"/>
                  </a:cubicBezTo>
                  <a:cubicBezTo>
                    <a:pt x="52" y="7"/>
                    <a:pt x="55" y="11"/>
                    <a:pt x="56" y="17"/>
                  </a:cubicBezTo>
                  <a:cubicBezTo>
                    <a:pt x="56" y="20"/>
                    <a:pt x="56" y="24"/>
                    <a:pt x="56" y="27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9" y="29"/>
                    <a:pt x="61" y="28"/>
                    <a:pt x="63" y="28"/>
                  </a:cubicBezTo>
                  <a:cubicBezTo>
                    <a:pt x="64" y="29"/>
                    <a:pt x="65" y="30"/>
                    <a:pt x="65" y="31"/>
                  </a:cubicBezTo>
                  <a:cubicBezTo>
                    <a:pt x="65" y="32"/>
                    <a:pt x="64" y="33"/>
                    <a:pt x="64" y="33"/>
                  </a:cubicBezTo>
                  <a:cubicBezTo>
                    <a:pt x="63" y="34"/>
                    <a:pt x="62" y="34"/>
                    <a:pt x="61" y="35"/>
                  </a:cubicBezTo>
                  <a:cubicBezTo>
                    <a:pt x="60" y="35"/>
                    <a:pt x="59" y="35"/>
                    <a:pt x="58" y="36"/>
                  </a:cubicBezTo>
                  <a:cubicBezTo>
                    <a:pt x="56" y="37"/>
                    <a:pt x="56" y="38"/>
                    <a:pt x="57" y="39"/>
                  </a:cubicBezTo>
                  <a:cubicBezTo>
                    <a:pt x="59" y="45"/>
                    <a:pt x="64" y="50"/>
                    <a:pt x="70" y="51"/>
                  </a:cubicBezTo>
                  <a:cubicBezTo>
                    <a:pt x="71" y="52"/>
                    <a:pt x="72" y="52"/>
                    <a:pt x="72" y="53"/>
                  </a:cubicBezTo>
                  <a:cubicBezTo>
                    <a:pt x="72" y="53"/>
                    <a:pt x="72" y="53"/>
                    <a:pt x="72" y="54"/>
                  </a:cubicBezTo>
                  <a:cubicBezTo>
                    <a:pt x="72" y="55"/>
                    <a:pt x="70" y="56"/>
                    <a:pt x="69" y="56"/>
                  </a:cubicBezTo>
                  <a:cubicBezTo>
                    <a:pt x="68" y="57"/>
                    <a:pt x="67" y="57"/>
                    <a:pt x="65" y="57"/>
                  </a:cubicBezTo>
                  <a:cubicBezTo>
                    <a:pt x="63" y="58"/>
                    <a:pt x="62" y="58"/>
                    <a:pt x="62" y="60"/>
                  </a:cubicBezTo>
                  <a:cubicBezTo>
                    <a:pt x="62" y="62"/>
                    <a:pt x="61" y="63"/>
                    <a:pt x="59" y="62"/>
                  </a:cubicBezTo>
                  <a:cubicBezTo>
                    <a:pt x="59" y="62"/>
                    <a:pt x="58" y="62"/>
                    <a:pt x="58" y="62"/>
                  </a:cubicBezTo>
                  <a:cubicBezTo>
                    <a:pt x="54" y="62"/>
                    <a:pt x="50" y="62"/>
                    <a:pt x="47" y="65"/>
                  </a:cubicBezTo>
                  <a:cubicBezTo>
                    <a:pt x="46" y="65"/>
                    <a:pt x="46" y="65"/>
                    <a:pt x="45" y="66"/>
                  </a:cubicBezTo>
                  <a:cubicBezTo>
                    <a:pt x="40" y="69"/>
                    <a:pt x="34" y="70"/>
                    <a:pt x="29" y="66"/>
                  </a:cubicBezTo>
                  <a:cubicBezTo>
                    <a:pt x="27" y="66"/>
                    <a:pt x="26" y="65"/>
                    <a:pt x="24" y="64"/>
                  </a:cubicBezTo>
                  <a:cubicBezTo>
                    <a:pt x="23" y="63"/>
                    <a:pt x="22" y="62"/>
                    <a:pt x="20" y="62"/>
                  </a:cubicBezTo>
                  <a:cubicBezTo>
                    <a:pt x="18" y="62"/>
                    <a:pt x="16" y="62"/>
                    <a:pt x="13" y="63"/>
                  </a:cubicBezTo>
                  <a:cubicBezTo>
                    <a:pt x="12" y="63"/>
                    <a:pt x="11" y="62"/>
                    <a:pt x="11" y="61"/>
                  </a:cubicBezTo>
                  <a:cubicBezTo>
                    <a:pt x="11" y="58"/>
                    <a:pt x="9" y="57"/>
                    <a:pt x="7" y="57"/>
                  </a:cubicBezTo>
                  <a:cubicBezTo>
                    <a:pt x="5" y="57"/>
                    <a:pt x="4" y="57"/>
                    <a:pt x="3" y="56"/>
                  </a:cubicBezTo>
                  <a:cubicBezTo>
                    <a:pt x="2" y="56"/>
                    <a:pt x="1" y="55"/>
                    <a:pt x="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350B824C-2EA4-41F5-AB9F-B4C2414C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" y="2098"/>
              <a:ext cx="152" cy="136"/>
            </a:xfrm>
            <a:custGeom>
              <a:avLst/>
              <a:gdLst>
                <a:gd name="T0" fmla="*/ 64 w 64"/>
                <a:gd name="T1" fmla="*/ 7 h 55"/>
                <a:gd name="T2" fmla="*/ 57 w 64"/>
                <a:gd name="T3" fmla="*/ 8 h 55"/>
                <a:gd name="T4" fmla="*/ 61 w 64"/>
                <a:gd name="T5" fmla="*/ 6 h 55"/>
                <a:gd name="T6" fmla="*/ 63 w 64"/>
                <a:gd name="T7" fmla="*/ 2 h 55"/>
                <a:gd name="T8" fmla="*/ 63 w 64"/>
                <a:gd name="T9" fmla="*/ 1 h 55"/>
                <a:gd name="T10" fmla="*/ 62 w 64"/>
                <a:gd name="T11" fmla="*/ 1 h 55"/>
                <a:gd name="T12" fmla="*/ 55 w 64"/>
                <a:gd name="T13" fmla="*/ 4 h 55"/>
                <a:gd name="T14" fmla="*/ 54 w 64"/>
                <a:gd name="T15" fmla="*/ 4 h 55"/>
                <a:gd name="T16" fmla="*/ 54 w 64"/>
                <a:gd name="T17" fmla="*/ 3 h 55"/>
                <a:gd name="T18" fmla="*/ 50 w 64"/>
                <a:gd name="T19" fmla="*/ 1 h 55"/>
                <a:gd name="T20" fmla="*/ 44 w 64"/>
                <a:gd name="T21" fmla="*/ 0 h 55"/>
                <a:gd name="T22" fmla="*/ 39 w 64"/>
                <a:gd name="T23" fmla="*/ 2 h 55"/>
                <a:gd name="T24" fmla="*/ 34 w 64"/>
                <a:gd name="T25" fmla="*/ 5 h 55"/>
                <a:gd name="T26" fmla="*/ 32 w 64"/>
                <a:gd name="T27" fmla="*/ 11 h 55"/>
                <a:gd name="T28" fmla="*/ 32 w 64"/>
                <a:gd name="T29" fmla="*/ 16 h 55"/>
                <a:gd name="T30" fmla="*/ 31 w 64"/>
                <a:gd name="T31" fmla="*/ 16 h 55"/>
                <a:gd name="T32" fmla="*/ 5 w 64"/>
                <a:gd name="T33" fmla="*/ 3 h 55"/>
                <a:gd name="T34" fmla="*/ 4 w 64"/>
                <a:gd name="T35" fmla="*/ 3 h 55"/>
                <a:gd name="T36" fmla="*/ 7 w 64"/>
                <a:gd name="T37" fmla="*/ 19 h 55"/>
                <a:gd name="T38" fmla="*/ 8 w 64"/>
                <a:gd name="T39" fmla="*/ 20 h 55"/>
                <a:gd name="T40" fmla="*/ 3 w 64"/>
                <a:gd name="T41" fmla="*/ 19 h 55"/>
                <a:gd name="T42" fmla="*/ 3 w 64"/>
                <a:gd name="T43" fmla="*/ 19 h 55"/>
                <a:gd name="T44" fmla="*/ 3 w 64"/>
                <a:gd name="T45" fmla="*/ 21 h 55"/>
                <a:gd name="T46" fmla="*/ 11 w 64"/>
                <a:gd name="T47" fmla="*/ 31 h 55"/>
                <a:gd name="T48" fmla="*/ 13 w 64"/>
                <a:gd name="T49" fmla="*/ 32 h 55"/>
                <a:gd name="T50" fmla="*/ 8 w 64"/>
                <a:gd name="T51" fmla="*/ 32 h 55"/>
                <a:gd name="T52" fmla="*/ 7 w 64"/>
                <a:gd name="T53" fmla="*/ 32 h 55"/>
                <a:gd name="T54" fmla="*/ 18 w 64"/>
                <a:gd name="T55" fmla="*/ 41 h 55"/>
                <a:gd name="T56" fmla="*/ 19 w 64"/>
                <a:gd name="T57" fmla="*/ 41 h 55"/>
                <a:gd name="T58" fmla="*/ 19 w 64"/>
                <a:gd name="T59" fmla="*/ 41 h 55"/>
                <a:gd name="T60" fmla="*/ 12 w 64"/>
                <a:gd name="T61" fmla="*/ 45 h 55"/>
                <a:gd name="T62" fmla="*/ 1 w 64"/>
                <a:gd name="T63" fmla="*/ 47 h 55"/>
                <a:gd name="T64" fmla="*/ 0 w 64"/>
                <a:gd name="T65" fmla="*/ 47 h 55"/>
                <a:gd name="T66" fmla="*/ 1 w 64"/>
                <a:gd name="T67" fmla="*/ 47 h 55"/>
                <a:gd name="T68" fmla="*/ 3 w 64"/>
                <a:gd name="T69" fmla="*/ 48 h 55"/>
                <a:gd name="T70" fmla="*/ 10 w 64"/>
                <a:gd name="T71" fmla="*/ 51 h 55"/>
                <a:gd name="T72" fmla="*/ 48 w 64"/>
                <a:gd name="T73" fmla="*/ 42 h 55"/>
                <a:gd name="T74" fmla="*/ 58 w 64"/>
                <a:gd name="T75" fmla="*/ 14 h 55"/>
                <a:gd name="T76" fmla="*/ 59 w 64"/>
                <a:gd name="T77" fmla="*/ 13 h 55"/>
                <a:gd name="T78" fmla="*/ 64 w 64"/>
                <a:gd name="T79" fmla="*/ 8 h 55"/>
                <a:gd name="T80" fmla="*/ 64 w 64"/>
                <a:gd name="T81" fmla="*/ 7 h 55"/>
                <a:gd name="T82" fmla="*/ 64 w 64"/>
                <a:gd name="T83" fmla="*/ 7 h 55"/>
                <a:gd name="T84" fmla="*/ 64 w 64"/>
                <a:gd name="T85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55">
                  <a:moveTo>
                    <a:pt x="64" y="7"/>
                  </a:moveTo>
                  <a:cubicBezTo>
                    <a:pt x="62" y="7"/>
                    <a:pt x="60" y="8"/>
                    <a:pt x="57" y="8"/>
                  </a:cubicBezTo>
                  <a:cubicBezTo>
                    <a:pt x="58" y="8"/>
                    <a:pt x="60" y="6"/>
                    <a:pt x="61" y="6"/>
                  </a:cubicBezTo>
                  <a:cubicBezTo>
                    <a:pt x="62" y="4"/>
                    <a:pt x="62" y="3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0" y="3"/>
                    <a:pt x="57" y="4"/>
                    <a:pt x="55" y="4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4" y="4"/>
                    <a:pt x="54" y="4"/>
                    <a:pt x="54" y="3"/>
                  </a:cubicBezTo>
                  <a:cubicBezTo>
                    <a:pt x="52" y="2"/>
                    <a:pt x="51" y="2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ubicBezTo>
                    <a:pt x="42" y="0"/>
                    <a:pt x="40" y="1"/>
                    <a:pt x="39" y="2"/>
                  </a:cubicBezTo>
                  <a:cubicBezTo>
                    <a:pt x="37" y="3"/>
                    <a:pt x="36" y="4"/>
                    <a:pt x="34" y="5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1" y="12"/>
                    <a:pt x="31" y="14"/>
                    <a:pt x="32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21" y="15"/>
                    <a:pt x="12" y="11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1" y="8"/>
                    <a:pt x="3" y="15"/>
                    <a:pt x="7" y="19"/>
                  </a:cubicBezTo>
                  <a:cubicBezTo>
                    <a:pt x="7" y="19"/>
                    <a:pt x="8" y="20"/>
                    <a:pt x="8" y="20"/>
                  </a:cubicBezTo>
                  <a:cubicBezTo>
                    <a:pt x="8" y="20"/>
                    <a:pt x="6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5"/>
                    <a:pt x="7" y="30"/>
                    <a:pt x="11" y="31"/>
                  </a:cubicBezTo>
                  <a:cubicBezTo>
                    <a:pt x="12" y="31"/>
                    <a:pt x="12" y="32"/>
                    <a:pt x="13" y="32"/>
                  </a:cubicBezTo>
                  <a:cubicBezTo>
                    <a:pt x="12" y="32"/>
                    <a:pt x="11" y="32"/>
                    <a:pt x="8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0" y="38"/>
                    <a:pt x="14" y="40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3"/>
                    <a:pt x="14" y="45"/>
                    <a:pt x="12" y="45"/>
                  </a:cubicBezTo>
                  <a:cubicBezTo>
                    <a:pt x="9" y="46"/>
                    <a:pt x="5" y="47"/>
                    <a:pt x="1" y="47"/>
                  </a:cubicBezTo>
                  <a:cubicBezTo>
                    <a:pt x="1" y="46"/>
                    <a:pt x="1" y="47"/>
                    <a:pt x="0" y="47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1" y="47"/>
                    <a:pt x="2" y="48"/>
                    <a:pt x="3" y="48"/>
                  </a:cubicBezTo>
                  <a:cubicBezTo>
                    <a:pt x="5" y="50"/>
                    <a:pt x="8" y="51"/>
                    <a:pt x="10" y="51"/>
                  </a:cubicBezTo>
                  <a:cubicBezTo>
                    <a:pt x="23" y="55"/>
                    <a:pt x="38" y="52"/>
                    <a:pt x="48" y="42"/>
                  </a:cubicBezTo>
                  <a:cubicBezTo>
                    <a:pt x="55" y="35"/>
                    <a:pt x="58" y="24"/>
                    <a:pt x="58" y="14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61" y="11"/>
                    <a:pt x="62" y="10"/>
                    <a:pt x="64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6"/>
                    <a:pt x="64" y="6"/>
                    <a:pt x="6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0A2FE9D8-BD00-4406-92D4-A0E59D609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0" y="2108"/>
              <a:ext cx="152" cy="111"/>
            </a:xfrm>
            <a:custGeom>
              <a:avLst/>
              <a:gdLst>
                <a:gd name="T0" fmla="*/ 64 w 64"/>
                <a:gd name="T1" fmla="*/ 14 h 45"/>
                <a:gd name="T2" fmla="*/ 50 w 64"/>
                <a:gd name="T3" fmla="*/ 0 h 45"/>
                <a:gd name="T4" fmla="*/ 14 w 64"/>
                <a:gd name="T5" fmla="*/ 0 h 45"/>
                <a:gd name="T6" fmla="*/ 0 w 64"/>
                <a:gd name="T7" fmla="*/ 14 h 45"/>
                <a:gd name="T8" fmla="*/ 0 w 64"/>
                <a:gd name="T9" fmla="*/ 31 h 45"/>
                <a:gd name="T10" fmla="*/ 14 w 64"/>
                <a:gd name="T11" fmla="*/ 45 h 45"/>
                <a:gd name="T12" fmla="*/ 50 w 64"/>
                <a:gd name="T13" fmla="*/ 45 h 45"/>
                <a:gd name="T14" fmla="*/ 64 w 64"/>
                <a:gd name="T15" fmla="*/ 31 h 45"/>
                <a:gd name="T16" fmla="*/ 64 w 64"/>
                <a:gd name="T17" fmla="*/ 14 h 45"/>
                <a:gd name="T18" fmla="*/ 42 w 64"/>
                <a:gd name="T19" fmla="*/ 24 h 45"/>
                <a:gd name="T20" fmla="*/ 26 w 64"/>
                <a:gd name="T21" fmla="*/ 32 h 45"/>
                <a:gd name="T22" fmla="*/ 24 w 64"/>
                <a:gd name="T23" fmla="*/ 31 h 45"/>
                <a:gd name="T24" fmla="*/ 24 w 64"/>
                <a:gd name="T25" fmla="*/ 15 h 45"/>
                <a:gd name="T26" fmla="*/ 26 w 64"/>
                <a:gd name="T27" fmla="*/ 14 h 45"/>
                <a:gd name="T28" fmla="*/ 42 w 64"/>
                <a:gd name="T29" fmla="*/ 22 h 45"/>
                <a:gd name="T30" fmla="*/ 42 w 64"/>
                <a:gd name="T31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5">
                  <a:moveTo>
                    <a:pt x="64" y="14"/>
                  </a:moveTo>
                  <a:cubicBezTo>
                    <a:pt x="64" y="7"/>
                    <a:pt x="57" y="0"/>
                    <a:pt x="5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6" y="45"/>
                    <a:pt x="14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7" y="45"/>
                    <a:pt x="64" y="39"/>
                    <a:pt x="64" y="31"/>
                  </a:cubicBezTo>
                  <a:lnTo>
                    <a:pt x="64" y="14"/>
                  </a:lnTo>
                  <a:close/>
                  <a:moveTo>
                    <a:pt x="42" y="24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4" y="32"/>
                    <a:pt x="24" y="31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6" y="14"/>
                    <a:pt x="26" y="14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3"/>
                    <a:pt x="43" y="24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8">
              <a:extLst>
                <a:ext uri="{FF2B5EF4-FFF2-40B4-BE49-F238E27FC236}">
                  <a16:creationId xmlns:a16="http://schemas.microsoft.com/office/drawing/2014/main" id="{DE6A1C81-6257-499D-966A-C5A16514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2111"/>
              <a:ext cx="19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F4631EB7-7AC7-4F0F-B8EF-4FA7996F46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0" y="2123"/>
              <a:ext cx="78" cy="81"/>
            </a:xfrm>
            <a:custGeom>
              <a:avLst/>
              <a:gdLst>
                <a:gd name="T0" fmla="*/ 17 w 33"/>
                <a:gd name="T1" fmla="*/ 0 h 33"/>
                <a:gd name="T2" fmla="*/ 0 w 33"/>
                <a:gd name="T3" fmla="*/ 17 h 33"/>
                <a:gd name="T4" fmla="*/ 17 w 33"/>
                <a:gd name="T5" fmla="*/ 33 h 33"/>
                <a:gd name="T6" fmla="*/ 33 w 33"/>
                <a:gd name="T7" fmla="*/ 17 h 33"/>
                <a:gd name="T8" fmla="*/ 17 w 33"/>
                <a:gd name="T9" fmla="*/ 0 h 33"/>
                <a:gd name="T10" fmla="*/ 17 w 33"/>
                <a:gd name="T11" fmla="*/ 27 h 33"/>
                <a:gd name="T12" fmla="*/ 6 w 33"/>
                <a:gd name="T13" fmla="*/ 17 h 33"/>
                <a:gd name="T14" fmla="*/ 17 w 33"/>
                <a:gd name="T15" fmla="*/ 6 h 33"/>
                <a:gd name="T16" fmla="*/ 27 w 33"/>
                <a:gd name="T17" fmla="*/ 17 h 33"/>
                <a:gd name="T18" fmla="*/ 17 w 33"/>
                <a:gd name="T19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7" y="33"/>
                  </a:cubicBezTo>
                  <a:cubicBezTo>
                    <a:pt x="26" y="33"/>
                    <a:pt x="33" y="26"/>
                    <a:pt x="33" y="17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27"/>
                  </a:moveTo>
                  <a:cubicBezTo>
                    <a:pt x="11" y="27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3" y="6"/>
                    <a:pt x="27" y="11"/>
                    <a:pt x="27" y="17"/>
                  </a:cubicBezTo>
                  <a:cubicBezTo>
                    <a:pt x="27" y="23"/>
                    <a:pt x="23" y="27"/>
                    <a:pt x="1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87031F14-D368-4698-9A9C-2ED5789A4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57" y="2079"/>
              <a:ext cx="164" cy="170"/>
            </a:xfrm>
            <a:custGeom>
              <a:avLst/>
              <a:gdLst>
                <a:gd name="T0" fmla="*/ 48 w 69"/>
                <a:gd name="T1" fmla="*/ 69 h 69"/>
                <a:gd name="T2" fmla="*/ 21 w 69"/>
                <a:gd name="T3" fmla="*/ 69 h 69"/>
                <a:gd name="T4" fmla="*/ 0 w 69"/>
                <a:gd name="T5" fmla="*/ 48 h 69"/>
                <a:gd name="T6" fmla="*/ 0 w 69"/>
                <a:gd name="T7" fmla="*/ 21 h 69"/>
                <a:gd name="T8" fmla="*/ 21 w 69"/>
                <a:gd name="T9" fmla="*/ 0 h 69"/>
                <a:gd name="T10" fmla="*/ 48 w 69"/>
                <a:gd name="T11" fmla="*/ 0 h 69"/>
                <a:gd name="T12" fmla="*/ 69 w 69"/>
                <a:gd name="T13" fmla="*/ 21 h 69"/>
                <a:gd name="T14" fmla="*/ 69 w 69"/>
                <a:gd name="T15" fmla="*/ 48 h 69"/>
                <a:gd name="T16" fmla="*/ 48 w 69"/>
                <a:gd name="T17" fmla="*/ 69 h 69"/>
                <a:gd name="T18" fmla="*/ 21 w 69"/>
                <a:gd name="T19" fmla="*/ 7 h 69"/>
                <a:gd name="T20" fmla="*/ 6 w 69"/>
                <a:gd name="T21" fmla="*/ 21 h 69"/>
                <a:gd name="T22" fmla="*/ 6 w 69"/>
                <a:gd name="T23" fmla="*/ 48 h 69"/>
                <a:gd name="T24" fmla="*/ 21 w 69"/>
                <a:gd name="T25" fmla="*/ 62 h 69"/>
                <a:gd name="T26" fmla="*/ 48 w 69"/>
                <a:gd name="T27" fmla="*/ 62 h 69"/>
                <a:gd name="T28" fmla="*/ 62 w 69"/>
                <a:gd name="T29" fmla="*/ 48 h 69"/>
                <a:gd name="T30" fmla="*/ 62 w 69"/>
                <a:gd name="T31" fmla="*/ 21 h 69"/>
                <a:gd name="T32" fmla="*/ 48 w 69"/>
                <a:gd name="T33" fmla="*/ 7 h 69"/>
                <a:gd name="T34" fmla="*/ 21 w 69"/>
                <a:gd name="T35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48" y="69"/>
                  </a:moveTo>
                  <a:cubicBezTo>
                    <a:pt x="21" y="69"/>
                    <a:pt x="21" y="69"/>
                    <a:pt x="21" y="69"/>
                  </a:cubicBezTo>
                  <a:cubicBezTo>
                    <a:pt x="9" y="69"/>
                    <a:pt x="0" y="60"/>
                    <a:pt x="0" y="4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9" y="0"/>
                    <a:pt x="69" y="10"/>
                    <a:pt x="69" y="21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60"/>
                    <a:pt x="59" y="69"/>
                    <a:pt x="48" y="69"/>
                  </a:cubicBezTo>
                  <a:close/>
                  <a:moveTo>
                    <a:pt x="21" y="7"/>
                  </a:moveTo>
                  <a:cubicBezTo>
                    <a:pt x="13" y="7"/>
                    <a:pt x="6" y="13"/>
                    <a:pt x="6" y="2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6"/>
                    <a:pt x="13" y="62"/>
                    <a:pt x="21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6" y="62"/>
                    <a:pt x="62" y="56"/>
                    <a:pt x="62" y="48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13"/>
                    <a:pt x="56" y="7"/>
                    <a:pt x="48" y="7"/>
                  </a:cubicBezTo>
                  <a:lnTo>
                    <a:pt x="2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EB5ACA6-409B-4C6F-A26D-16FDF4996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066"/>
              <a:ext cx="95" cy="183"/>
            </a:xfrm>
            <a:custGeom>
              <a:avLst/>
              <a:gdLst>
                <a:gd name="T0" fmla="*/ 37 w 40"/>
                <a:gd name="T1" fmla="*/ 42 h 74"/>
                <a:gd name="T2" fmla="*/ 39 w 40"/>
                <a:gd name="T3" fmla="*/ 28 h 74"/>
                <a:gd name="T4" fmla="*/ 26 w 40"/>
                <a:gd name="T5" fmla="*/ 28 h 74"/>
                <a:gd name="T6" fmla="*/ 26 w 40"/>
                <a:gd name="T7" fmla="*/ 20 h 74"/>
                <a:gd name="T8" fmla="*/ 34 w 40"/>
                <a:gd name="T9" fmla="*/ 12 h 74"/>
                <a:gd name="T10" fmla="*/ 40 w 40"/>
                <a:gd name="T11" fmla="*/ 12 h 74"/>
                <a:gd name="T12" fmla="*/ 40 w 40"/>
                <a:gd name="T13" fmla="*/ 1 h 74"/>
                <a:gd name="T14" fmla="*/ 29 w 40"/>
                <a:gd name="T15" fmla="*/ 0 h 74"/>
                <a:gd name="T16" fmla="*/ 12 w 40"/>
                <a:gd name="T17" fmla="*/ 18 h 74"/>
                <a:gd name="T18" fmla="*/ 12 w 40"/>
                <a:gd name="T19" fmla="*/ 28 h 74"/>
                <a:gd name="T20" fmla="*/ 0 w 40"/>
                <a:gd name="T21" fmla="*/ 28 h 74"/>
                <a:gd name="T22" fmla="*/ 0 w 40"/>
                <a:gd name="T23" fmla="*/ 42 h 74"/>
                <a:gd name="T24" fmla="*/ 12 w 40"/>
                <a:gd name="T25" fmla="*/ 42 h 74"/>
                <a:gd name="T26" fmla="*/ 12 w 40"/>
                <a:gd name="T27" fmla="*/ 74 h 74"/>
                <a:gd name="T28" fmla="*/ 26 w 40"/>
                <a:gd name="T29" fmla="*/ 74 h 74"/>
                <a:gd name="T30" fmla="*/ 26 w 40"/>
                <a:gd name="T31" fmla="*/ 42 h 74"/>
                <a:gd name="T32" fmla="*/ 37 w 40"/>
                <a:gd name="T33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74">
                  <a:moveTo>
                    <a:pt x="37" y="42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6"/>
                    <a:pt x="28" y="12"/>
                    <a:pt x="34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4" y="0"/>
                    <a:pt x="29" y="0"/>
                  </a:cubicBezTo>
                  <a:cubicBezTo>
                    <a:pt x="19" y="0"/>
                    <a:pt x="12" y="6"/>
                    <a:pt x="12" y="1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42"/>
                    <a:pt x="26" y="42"/>
                    <a:pt x="26" y="42"/>
                  </a:cubicBezTo>
                  <a:lnTo>
                    <a:pt x="37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EE0F88E8-F7C7-46D7-94BB-66F95F3A8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5" y="2091"/>
              <a:ext cx="31" cy="136"/>
            </a:xfrm>
            <a:custGeom>
              <a:avLst/>
              <a:gdLst>
                <a:gd name="T0" fmla="*/ 1 w 13"/>
                <a:gd name="T1" fmla="*/ 18 h 55"/>
                <a:gd name="T2" fmla="*/ 12 w 13"/>
                <a:gd name="T3" fmla="*/ 18 h 55"/>
                <a:gd name="T4" fmla="*/ 12 w 13"/>
                <a:gd name="T5" fmla="*/ 55 h 55"/>
                <a:gd name="T6" fmla="*/ 1 w 13"/>
                <a:gd name="T7" fmla="*/ 55 h 55"/>
                <a:gd name="T8" fmla="*/ 1 w 13"/>
                <a:gd name="T9" fmla="*/ 18 h 55"/>
                <a:gd name="T10" fmla="*/ 6 w 13"/>
                <a:gd name="T11" fmla="*/ 0 h 55"/>
                <a:gd name="T12" fmla="*/ 13 w 13"/>
                <a:gd name="T13" fmla="*/ 7 h 55"/>
                <a:gd name="T14" fmla="*/ 6 w 13"/>
                <a:gd name="T15" fmla="*/ 13 h 55"/>
                <a:gd name="T16" fmla="*/ 0 w 13"/>
                <a:gd name="T17" fmla="*/ 7 h 55"/>
                <a:gd name="T18" fmla="*/ 6 w 13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5">
                  <a:moveTo>
                    <a:pt x="1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" y="55"/>
                    <a:pt x="1" y="55"/>
                    <a:pt x="1" y="55"/>
                  </a:cubicBezTo>
                  <a:lnTo>
                    <a:pt x="1" y="18"/>
                  </a:lnTo>
                  <a:close/>
                  <a:moveTo>
                    <a:pt x="6" y="0"/>
                  </a:move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A777E47F-2B6C-4377-B467-0650E800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133"/>
              <a:ext cx="84" cy="94"/>
            </a:xfrm>
            <a:custGeom>
              <a:avLst/>
              <a:gdLst>
                <a:gd name="T0" fmla="*/ 0 w 35"/>
                <a:gd name="T1" fmla="*/ 1 h 38"/>
                <a:gd name="T2" fmla="*/ 11 w 35"/>
                <a:gd name="T3" fmla="*/ 1 h 38"/>
                <a:gd name="T4" fmla="*/ 11 w 35"/>
                <a:gd name="T5" fmla="*/ 6 h 38"/>
                <a:gd name="T6" fmla="*/ 11 w 35"/>
                <a:gd name="T7" fmla="*/ 6 h 38"/>
                <a:gd name="T8" fmla="*/ 22 w 35"/>
                <a:gd name="T9" fmla="*/ 0 h 38"/>
                <a:gd name="T10" fmla="*/ 35 w 35"/>
                <a:gd name="T11" fmla="*/ 18 h 38"/>
                <a:gd name="T12" fmla="*/ 35 w 35"/>
                <a:gd name="T13" fmla="*/ 38 h 38"/>
                <a:gd name="T14" fmla="*/ 24 w 35"/>
                <a:gd name="T15" fmla="*/ 38 h 38"/>
                <a:gd name="T16" fmla="*/ 24 w 35"/>
                <a:gd name="T17" fmla="*/ 20 h 38"/>
                <a:gd name="T18" fmla="*/ 18 w 35"/>
                <a:gd name="T19" fmla="*/ 10 h 38"/>
                <a:gd name="T20" fmla="*/ 11 w 35"/>
                <a:gd name="T21" fmla="*/ 20 h 38"/>
                <a:gd name="T22" fmla="*/ 11 w 35"/>
                <a:gd name="T23" fmla="*/ 38 h 38"/>
                <a:gd name="T24" fmla="*/ 0 w 35"/>
                <a:gd name="T25" fmla="*/ 38 h 38"/>
                <a:gd name="T26" fmla="*/ 0 w 35"/>
                <a:gd name="T2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8">
                  <a:moveTo>
                    <a:pt x="0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3"/>
                    <a:pt x="16" y="0"/>
                    <a:pt x="22" y="0"/>
                  </a:cubicBezTo>
                  <a:cubicBezTo>
                    <a:pt x="33" y="0"/>
                    <a:pt x="35" y="8"/>
                    <a:pt x="35" y="1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6"/>
                    <a:pt x="24" y="10"/>
                    <a:pt x="18" y="10"/>
                  </a:cubicBezTo>
                  <a:cubicBezTo>
                    <a:pt x="12" y="10"/>
                    <a:pt x="11" y="15"/>
                    <a:pt x="11" y="2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0" y="38"/>
                    <a:pt x="0" y="38"/>
                    <a:pt x="0" y="3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49EFAA3E-E0F3-407E-82BE-1F69CAC3D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074"/>
              <a:ext cx="150" cy="180"/>
            </a:xfrm>
            <a:custGeom>
              <a:avLst/>
              <a:gdLst>
                <a:gd name="T0" fmla="*/ 62 w 63"/>
                <a:gd name="T1" fmla="*/ 30 h 73"/>
                <a:gd name="T2" fmla="*/ 61 w 63"/>
                <a:gd name="T3" fmla="*/ 30 h 73"/>
                <a:gd name="T4" fmla="*/ 44 w 63"/>
                <a:gd name="T5" fmla="*/ 21 h 73"/>
                <a:gd name="T6" fmla="*/ 44 w 63"/>
                <a:gd name="T7" fmla="*/ 51 h 73"/>
                <a:gd name="T8" fmla="*/ 22 w 63"/>
                <a:gd name="T9" fmla="*/ 73 h 73"/>
                <a:gd name="T10" fmla="*/ 0 w 63"/>
                <a:gd name="T11" fmla="*/ 51 h 73"/>
                <a:gd name="T12" fmla="*/ 22 w 63"/>
                <a:gd name="T13" fmla="*/ 29 h 73"/>
                <a:gd name="T14" fmla="*/ 22 w 63"/>
                <a:gd name="T15" fmla="*/ 29 h 73"/>
                <a:gd name="T16" fmla="*/ 23 w 63"/>
                <a:gd name="T17" fmla="*/ 29 h 73"/>
                <a:gd name="T18" fmla="*/ 23 w 63"/>
                <a:gd name="T19" fmla="*/ 40 h 73"/>
                <a:gd name="T20" fmla="*/ 22 w 63"/>
                <a:gd name="T21" fmla="*/ 40 h 73"/>
                <a:gd name="T22" fmla="*/ 11 w 63"/>
                <a:gd name="T23" fmla="*/ 51 h 73"/>
                <a:gd name="T24" fmla="*/ 22 w 63"/>
                <a:gd name="T25" fmla="*/ 63 h 73"/>
                <a:gd name="T26" fmla="*/ 34 w 63"/>
                <a:gd name="T27" fmla="*/ 51 h 73"/>
                <a:gd name="T28" fmla="*/ 34 w 63"/>
                <a:gd name="T29" fmla="*/ 0 h 73"/>
                <a:gd name="T30" fmla="*/ 45 w 63"/>
                <a:gd name="T31" fmla="*/ 0 h 73"/>
                <a:gd name="T32" fmla="*/ 63 w 63"/>
                <a:gd name="T33" fmla="*/ 18 h 73"/>
                <a:gd name="T34" fmla="*/ 63 w 63"/>
                <a:gd name="T35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73">
                  <a:moveTo>
                    <a:pt x="62" y="30"/>
                  </a:moveTo>
                  <a:cubicBezTo>
                    <a:pt x="62" y="30"/>
                    <a:pt x="61" y="30"/>
                    <a:pt x="61" y="30"/>
                  </a:cubicBezTo>
                  <a:cubicBezTo>
                    <a:pt x="54" y="30"/>
                    <a:pt x="48" y="27"/>
                    <a:pt x="44" y="2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63"/>
                    <a:pt x="34" y="73"/>
                    <a:pt x="22" y="73"/>
                  </a:cubicBezTo>
                  <a:cubicBezTo>
                    <a:pt x="10" y="73"/>
                    <a:pt x="0" y="63"/>
                    <a:pt x="0" y="51"/>
                  </a:cubicBezTo>
                  <a:cubicBezTo>
                    <a:pt x="0" y="39"/>
                    <a:pt x="10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6" y="40"/>
                    <a:pt x="11" y="45"/>
                    <a:pt x="11" y="51"/>
                  </a:cubicBezTo>
                  <a:cubicBezTo>
                    <a:pt x="11" y="57"/>
                    <a:pt x="16" y="63"/>
                    <a:pt x="22" y="63"/>
                  </a:cubicBezTo>
                  <a:cubicBezTo>
                    <a:pt x="28" y="63"/>
                    <a:pt x="34" y="58"/>
                    <a:pt x="34" y="5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0"/>
                    <a:pt x="53" y="17"/>
                    <a:pt x="63" y="18"/>
                  </a:cubicBezTo>
                  <a:cubicBezTo>
                    <a:pt x="63" y="30"/>
                    <a:pt x="63" y="30"/>
                    <a:pt x="63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4" name="Titre 53">
            <a:extLst>
              <a:ext uri="{FF2B5EF4-FFF2-40B4-BE49-F238E27FC236}">
                <a16:creationId xmlns:a16="http://schemas.microsoft.com/office/drawing/2014/main" id="{819C63CE-60E3-48AD-8E94-FD42AE29B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1267" y="1868970"/>
            <a:ext cx="6099629" cy="646331"/>
          </a:xfrm>
        </p:spPr>
        <p:txBody>
          <a:bodyPr wrap="square" anchor="t" anchorCtr="0">
            <a:spAutoFit/>
          </a:bodyPr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25169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80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23982" y="6263984"/>
            <a:ext cx="532841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1ABA8E07-0BF0-4AA8-91CE-4818C76D5E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2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D556C-2EE4-0AD1-5216-1A3A03C3F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70A231-9CE9-895E-E3FA-E7EA459C9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BCDA0E-76C3-1F68-6392-5F7B1A16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607CC1-E32F-CC58-363A-601D7244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F39C2-F4AF-895C-A52E-36CFB216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57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1A5F72-4340-46B6-A6F0-9845E05B4FDE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gradFill flip="none" rotWithShape="1"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EF037383-CC7E-44B5-94C7-167DF3F99D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623168" y="5181599"/>
            <a:ext cx="682246" cy="989001"/>
          </a:xfrm>
          <a:custGeom>
            <a:avLst/>
            <a:gdLst>
              <a:gd name="T0" fmla="*/ 690 w 951"/>
              <a:gd name="T1" fmla="*/ 690 h 1398"/>
              <a:gd name="T2" fmla="*/ 491 w 951"/>
              <a:gd name="T3" fmla="*/ 136 h 1398"/>
              <a:gd name="T4" fmla="*/ 490 w 951"/>
              <a:gd name="T5" fmla="*/ 136 h 1398"/>
              <a:gd name="T6" fmla="*/ 230 w 951"/>
              <a:gd name="T7" fmla="*/ 230 h 1398"/>
              <a:gd name="T8" fmla="*/ 230 w 951"/>
              <a:gd name="T9" fmla="*/ 690 h 1398"/>
              <a:gd name="T10" fmla="*/ 632 w 951"/>
              <a:gd name="T11" fmla="*/ 632 h 1398"/>
              <a:gd name="T12" fmla="*/ 580 w 951"/>
              <a:gd name="T13" fmla="*/ 576 h 1398"/>
              <a:gd name="T14" fmla="*/ 632 w 951"/>
              <a:gd name="T15" fmla="*/ 632 h 1398"/>
              <a:gd name="T16" fmla="*/ 522 w 951"/>
              <a:gd name="T17" fmla="*/ 518 h 1398"/>
              <a:gd name="T18" fmla="*/ 320 w 951"/>
              <a:gd name="T19" fmla="*/ 658 h 1398"/>
              <a:gd name="T20" fmla="*/ 701 w 951"/>
              <a:gd name="T21" fmla="*/ 426 h 1398"/>
              <a:gd name="T22" fmla="*/ 402 w 951"/>
              <a:gd name="T23" fmla="*/ 224 h 1398"/>
              <a:gd name="T24" fmla="*/ 224 w 951"/>
              <a:gd name="T25" fmla="*/ 402 h 1398"/>
              <a:gd name="T26" fmla="*/ 397 w 951"/>
              <a:gd name="T27" fmla="*/ 397 h 1398"/>
              <a:gd name="T28" fmla="*/ 600 w 951"/>
              <a:gd name="T29" fmla="*/ 261 h 1398"/>
              <a:gd name="T30" fmla="*/ 219 w 951"/>
              <a:gd name="T31" fmla="*/ 488 h 1398"/>
              <a:gd name="T32" fmla="*/ 937 w 951"/>
              <a:gd name="T33" fmla="*/ 1215 h 1398"/>
              <a:gd name="T34" fmla="*/ 906 w 951"/>
              <a:gd name="T35" fmla="*/ 1040 h 1398"/>
              <a:gd name="T36" fmla="*/ 887 w 951"/>
              <a:gd name="T37" fmla="*/ 1021 h 1398"/>
              <a:gd name="T38" fmla="*/ 704 w 951"/>
              <a:gd name="T39" fmla="*/ 1031 h 1398"/>
              <a:gd name="T40" fmla="*/ 815 w 951"/>
              <a:gd name="T41" fmla="*/ 1398 h 1398"/>
              <a:gd name="T42" fmla="*/ 922 w 951"/>
              <a:gd name="T43" fmla="*/ 1375 h 1398"/>
              <a:gd name="T44" fmla="*/ 937 w 951"/>
              <a:gd name="T45" fmla="*/ 1215 h 1398"/>
              <a:gd name="T46" fmla="*/ 843 w 951"/>
              <a:gd name="T47" fmla="*/ 1084 h 1398"/>
              <a:gd name="T48" fmla="*/ 807 w 951"/>
              <a:gd name="T49" fmla="*/ 1160 h 1398"/>
              <a:gd name="T50" fmla="*/ 779 w 951"/>
              <a:gd name="T51" fmla="*/ 1081 h 1398"/>
              <a:gd name="T52" fmla="*/ 779 w 951"/>
              <a:gd name="T53" fmla="*/ 1318 h 1398"/>
              <a:gd name="T54" fmla="*/ 814 w 951"/>
              <a:gd name="T55" fmla="*/ 1227 h 1398"/>
              <a:gd name="T56" fmla="*/ 865 w 951"/>
              <a:gd name="T57" fmla="*/ 1318 h 1398"/>
              <a:gd name="T58" fmla="*/ 632 w 951"/>
              <a:gd name="T59" fmla="*/ 1040 h 1398"/>
              <a:gd name="T60" fmla="*/ 613 w 951"/>
              <a:gd name="T61" fmla="*/ 1021 h 1398"/>
              <a:gd name="T62" fmla="*/ 430 w 951"/>
              <a:gd name="T63" fmla="*/ 1031 h 1398"/>
              <a:gd name="T64" fmla="*/ 541 w 951"/>
              <a:gd name="T65" fmla="*/ 1398 h 1398"/>
              <a:gd name="T66" fmla="*/ 648 w 951"/>
              <a:gd name="T67" fmla="*/ 1375 h 1398"/>
              <a:gd name="T68" fmla="*/ 662 w 951"/>
              <a:gd name="T69" fmla="*/ 1215 h 1398"/>
              <a:gd name="T70" fmla="*/ 505 w 951"/>
              <a:gd name="T71" fmla="*/ 1081 h 1398"/>
              <a:gd name="T72" fmla="*/ 569 w 951"/>
              <a:gd name="T73" fmla="*/ 1154 h 1398"/>
              <a:gd name="T74" fmla="*/ 505 w 951"/>
              <a:gd name="T75" fmla="*/ 1160 h 1398"/>
              <a:gd name="T76" fmla="*/ 591 w 951"/>
              <a:gd name="T77" fmla="*/ 1318 h 1398"/>
              <a:gd name="T78" fmla="*/ 505 w 951"/>
              <a:gd name="T79" fmla="*/ 1229 h 1398"/>
              <a:gd name="T80" fmla="*/ 590 w 951"/>
              <a:gd name="T81" fmla="*/ 1232 h 1398"/>
              <a:gd name="T82" fmla="*/ 239 w 951"/>
              <a:gd name="T83" fmla="*/ 1025 h 1398"/>
              <a:gd name="T84" fmla="*/ 216 w 951"/>
              <a:gd name="T85" fmla="*/ 1398 h 1398"/>
              <a:gd name="T86" fmla="*/ 290 w 951"/>
              <a:gd name="T87" fmla="*/ 1242 h 1398"/>
              <a:gd name="T88" fmla="*/ 384 w 951"/>
              <a:gd name="T89" fmla="*/ 1168 h 1398"/>
              <a:gd name="T90" fmla="*/ 290 w 951"/>
              <a:gd name="T91" fmla="*/ 1086 h 1398"/>
              <a:gd name="T92" fmla="*/ 384 w 951"/>
              <a:gd name="T93" fmla="*/ 1016 h 1398"/>
              <a:gd name="T94" fmla="*/ 24 w 951"/>
              <a:gd name="T95" fmla="*/ 1025 h 1398"/>
              <a:gd name="T96" fmla="*/ 1 w 951"/>
              <a:gd name="T97" fmla="*/ 1398 h 1398"/>
              <a:gd name="T98" fmla="*/ 75 w 951"/>
              <a:gd name="T99" fmla="*/ 1242 h 1398"/>
              <a:gd name="T100" fmla="*/ 169 w 951"/>
              <a:gd name="T101" fmla="*/ 1168 h 1398"/>
              <a:gd name="T102" fmla="*/ 75 w 951"/>
              <a:gd name="T103" fmla="*/ 1086 h 1398"/>
              <a:gd name="T104" fmla="*/ 169 w 951"/>
              <a:gd name="T105" fmla="*/ 1016 h 1398"/>
              <a:gd name="T106" fmla="*/ 460 w 951"/>
              <a:gd name="T107" fmla="*/ 920 h 1398"/>
              <a:gd name="T108" fmla="*/ 920 w 951"/>
              <a:gd name="T109" fmla="*/ 460 h 1398"/>
              <a:gd name="T110" fmla="*/ 460 w 951"/>
              <a:gd name="T111" fmla="*/ 0 h 1398"/>
              <a:gd name="T112" fmla="*/ 0 w 951"/>
              <a:gd name="T113" fmla="*/ 460 h 1398"/>
              <a:gd name="T114" fmla="*/ 460 w 951"/>
              <a:gd name="T115" fmla="*/ 920 h 1398"/>
              <a:gd name="T116" fmla="*/ 460 w 951"/>
              <a:gd name="T117" fmla="*/ 82 h 1398"/>
              <a:gd name="T118" fmla="*/ 838 w 951"/>
              <a:gd name="T119" fmla="*/ 460 h 1398"/>
              <a:gd name="T120" fmla="*/ 460 w 951"/>
              <a:gd name="T121" fmla="*/ 837 h 1398"/>
              <a:gd name="T122" fmla="*/ 82 w 951"/>
              <a:gd name="T123" fmla="*/ 46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1" h="1398">
                <a:moveTo>
                  <a:pt x="460" y="786"/>
                </a:moveTo>
                <a:cubicBezTo>
                  <a:pt x="547" y="786"/>
                  <a:pt x="629" y="752"/>
                  <a:pt x="690" y="690"/>
                </a:cubicBezTo>
                <a:cubicBezTo>
                  <a:pt x="817" y="563"/>
                  <a:pt x="817" y="357"/>
                  <a:pt x="690" y="230"/>
                </a:cubicBezTo>
                <a:cubicBezTo>
                  <a:pt x="636" y="175"/>
                  <a:pt x="566" y="143"/>
                  <a:pt x="491" y="136"/>
                </a:cubicBezTo>
                <a:cubicBezTo>
                  <a:pt x="491" y="136"/>
                  <a:pt x="491" y="136"/>
                  <a:pt x="491" y="136"/>
                </a:cubicBezTo>
                <a:cubicBezTo>
                  <a:pt x="490" y="136"/>
                  <a:pt x="490" y="136"/>
                  <a:pt x="490" y="136"/>
                </a:cubicBezTo>
                <a:cubicBezTo>
                  <a:pt x="480" y="135"/>
                  <a:pt x="470" y="134"/>
                  <a:pt x="460" y="134"/>
                </a:cubicBezTo>
                <a:cubicBezTo>
                  <a:pt x="373" y="134"/>
                  <a:pt x="291" y="168"/>
                  <a:pt x="230" y="230"/>
                </a:cubicBezTo>
                <a:cubicBezTo>
                  <a:pt x="168" y="291"/>
                  <a:pt x="134" y="373"/>
                  <a:pt x="134" y="460"/>
                </a:cubicBezTo>
                <a:cubicBezTo>
                  <a:pt x="134" y="547"/>
                  <a:pt x="168" y="629"/>
                  <a:pt x="230" y="690"/>
                </a:cubicBezTo>
                <a:cubicBezTo>
                  <a:pt x="291" y="752"/>
                  <a:pt x="373" y="786"/>
                  <a:pt x="460" y="786"/>
                </a:cubicBezTo>
                <a:close/>
                <a:moveTo>
                  <a:pt x="632" y="632"/>
                </a:moveTo>
                <a:cubicBezTo>
                  <a:pt x="599" y="665"/>
                  <a:pt x="559" y="687"/>
                  <a:pt x="515" y="697"/>
                </a:cubicBezTo>
                <a:cubicBezTo>
                  <a:pt x="524" y="652"/>
                  <a:pt x="547" y="610"/>
                  <a:pt x="580" y="576"/>
                </a:cubicBezTo>
                <a:cubicBezTo>
                  <a:pt x="613" y="544"/>
                  <a:pt x="654" y="521"/>
                  <a:pt x="697" y="511"/>
                </a:cubicBezTo>
                <a:cubicBezTo>
                  <a:pt x="688" y="555"/>
                  <a:pt x="666" y="598"/>
                  <a:pt x="632" y="632"/>
                </a:cubicBezTo>
                <a:close/>
                <a:moveTo>
                  <a:pt x="701" y="426"/>
                </a:moveTo>
                <a:cubicBezTo>
                  <a:pt x="633" y="437"/>
                  <a:pt x="571" y="469"/>
                  <a:pt x="522" y="518"/>
                </a:cubicBezTo>
                <a:cubicBezTo>
                  <a:pt x="472" y="568"/>
                  <a:pt x="440" y="632"/>
                  <a:pt x="430" y="701"/>
                </a:cubicBezTo>
                <a:cubicBezTo>
                  <a:pt x="390" y="696"/>
                  <a:pt x="352" y="682"/>
                  <a:pt x="320" y="658"/>
                </a:cubicBezTo>
                <a:cubicBezTo>
                  <a:pt x="659" y="320"/>
                  <a:pt x="659" y="320"/>
                  <a:pt x="659" y="320"/>
                </a:cubicBezTo>
                <a:cubicBezTo>
                  <a:pt x="681" y="352"/>
                  <a:pt x="695" y="389"/>
                  <a:pt x="701" y="426"/>
                </a:cubicBezTo>
                <a:close/>
                <a:moveTo>
                  <a:pt x="288" y="288"/>
                </a:moveTo>
                <a:cubicBezTo>
                  <a:pt x="320" y="256"/>
                  <a:pt x="360" y="234"/>
                  <a:pt x="402" y="224"/>
                </a:cubicBezTo>
                <a:cubicBezTo>
                  <a:pt x="392" y="267"/>
                  <a:pt x="370" y="306"/>
                  <a:pt x="338" y="338"/>
                </a:cubicBezTo>
                <a:cubicBezTo>
                  <a:pt x="306" y="370"/>
                  <a:pt x="267" y="392"/>
                  <a:pt x="224" y="402"/>
                </a:cubicBezTo>
                <a:cubicBezTo>
                  <a:pt x="234" y="359"/>
                  <a:pt x="256" y="320"/>
                  <a:pt x="288" y="288"/>
                </a:cubicBezTo>
                <a:close/>
                <a:moveTo>
                  <a:pt x="397" y="397"/>
                </a:moveTo>
                <a:cubicBezTo>
                  <a:pt x="446" y="348"/>
                  <a:pt x="477" y="285"/>
                  <a:pt x="488" y="219"/>
                </a:cubicBezTo>
                <a:cubicBezTo>
                  <a:pt x="529" y="223"/>
                  <a:pt x="567" y="238"/>
                  <a:pt x="600" y="261"/>
                </a:cubicBezTo>
                <a:cubicBezTo>
                  <a:pt x="261" y="600"/>
                  <a:pt x="261" y="600"/>
                  <a:pt x="261" y="600"/>
                </a:cubicBezTo>
                <a:cubicBezTo>
                  <a:pt x="238" y="567"/>
                  <a:pt x="223" y="528"/>
                  <a:pt x="219" y="488"/>
                </a:cubicBezTo>
                <a:cubicBezTo>
                  <a:pt x="285" y="477"/>
                  <a:pt x="348" y="445"/>
                  <a:pt x="397" y="397"/>
                </a:cubicBezTo>
                <a:close/>
                <a:moveTo>
                  <a:pt x="937" y="1215"/>
                </a:moveTo>
                <a:cubicBezTo>
                  <a:pt x="931" y="1198"/>
                  <a:pt x="919" y="1187"/>
                  <a:pt x="911" y="1175"/>
                </a:cubicBezTo>
                <a:cubicBezTo>
                  <a:pt x="924" y="1145"/>
                  <a:pt x="930" y="1093"/>
                  <a:pt x="906" y="1040"/>
                </a:cubicBezTo>
                <a:cubicBezTo>
                  <a:pt x="900" y="1027"/>
                  <a:pt x="900" y="1027"/>
                  <a:pt x="900" y="1027"/>
                </a:cubicBezTo>
                <a:cubicBezTo>
                  <a:pt x="887" y="1021"/>
                  <a:pt x="887" y="1021"/>
                  <a:pt x="887" y="1021"/>
                </a:cubicBezTo>
                <a:cubicBezTo>
                  <a:pt x="834" y="998"/>
                  <a:pt x="779" y="998"/>
                  <a:pt x="727" y="1021"/>
                </a:cubicBezTo>
                <a:cubicBezTo>
                  <a:pt x="704" y="1031"/>
                  <a:pt x="704" y="1031"/>
                  <a:pt x="704" y="1031"/>
                </a:cubicBezTo>
                <a:cubicBezTo>
                  <a:pt x="704" y="1371"/>
                  <a:pt x="704" y="1371"/>
                  <a:pt x="704" y="1371"/>
                </a:cubicBezTo>
                <a:cubicBezTo>
                  <a:pt x="740" y="1390"/>
                  <a:pt x="788" y="1398"/>
                  <a:pt x="815" y="1398"/>
                </a:cubicBezTo>
                <a:cubicBezTo>
                  <a:pt x="842" y="1398"/>
                  <a:pt x="882" y="1392"/>
                  <a:pt x="909" y="1381"/>
                </a:cubicBezTo>
                <a:cubicBezTo>
                  <a:pt x="922" y="1375"/>
                  <a:pt x="922" y="1375"/>
                  <a:pt x="922" y="1375"/>
                </a:cubicBezTo>
                <a:cubicBezTo>
                  <a:pt x="928" y="1361"/>
                  <a:pt x="928" y="1361"/>
                  <a:pt x="928" y="1361"/>
                </a:cubicBezTo>
                <a:cubicBezTo>
                  <a:pt x="951" y="1309"/>
                  <a:pt x="950" y="1255"/>
                  <a:pt x="937" y="1215"/>
                </a:cubicBezTo>
                <a:close/>
                <a:moveTo>
                  <a:pt x="779" y="1081"/>
                </a:moveTo>
                <a:cubicBezTo>
                  <a:pt x="800" y="1076"/>
                  <a:pt x="822" y="1077"/>
                  <a:pt x="843" y="1084"/>
                </a:cubicBezTo>
                <a:cubicBezTo>
                  <a:pt x="851" y="1108"/>
                  <a:pt x="851" y="1129"/>
                  <a:pt x="843" y="1154"/>
                </a:cubicBezTo>
                <a:cubicBezTo>
                  <a:pt x="831" y="1158"/>
                  <a:pt x="819" y="1159"/>
                  <a:pt x="807" y="1160"/>
                </a:cubicBezTo>
                <a:cubicBezTo>
                  <a:pt x="798" y="1161"/>
                  <a:pt x="789" y="1160"/>
                  <a:pt x="779" y="1160"/>
                </a:cubicBezTo>
                <a:lnTo>
                  <a:pt x="779" y="1081"/>
                </a:lnTo>
                <a:close/>
                <a:moveTo>
                  <a:pt x="865" y="1318"/>
                </a:moveTo>
                <a:cubicBezTo>
                  <a:pt x="843" y="1325"/>
                  <a:pt x="807" y="1326"/>
                  <a:pt x="779" y="1318"/>
                </a:cubicBezTo>
                <a:cubicBezTo>
                  <a:pt x="779" y="1229"/>
                  <a:pt x="779" y="1229"/>
                  <a:pt x="779" y="1229"/>
                </a:cubicBezTo>
                <a:cubicBezTo>
                  <a:pt x="790" y="1228"/>
                  <a:pt x="808" y="1227"/>
                  <a:pt x="814" y="1227"/>
                </a:cubicBezTo>
                <a:cubicBezTo>
                  <a:pt x="836" y="1226"/>
                  <a:pt x="853" y="1229"/>
                  <a:pt x="865" y="1232"/>
                </a:cubicBezTo>
                <a:cubicBezTo>
                  <a:pt x="878" y="1258"/>
                  <a:pt x="874" y="1303"/>
                  <a:pt x="865" y="1318"/>
                </a:cubicBezTo>
                <a:close/>
                <a:moveTo>
                  <a:pt x="637" y="1175"/>
                </a:moveTo>
                <a:cubicBezTo>
                  <a:pt x="650" y="1145"/>
                  <a:pt x="655" y="1093"/>
                  <a:pt x="632" y="1040"/>
                </a:cubicBezTo>
                <a:cubicBezTo>
                  <a:pt x="626" y="1027"/>
                  <a:pt x="626" y="1027"/>
                  <a:pt x="626" y="1027"/>
                </a:cubicBezTo>
                <a:cubicBezTo>
                  <a:pt x="613" y="1021"/>
                  <a:pt x="613" y="1021"/>
                  <a:pt x="613" y="1021"/>
                </a:cubicBezTo>
                <a:cubicBezTo>
                  <a:pt x="560" y="998"/>
                  <a:pt x="505" y="998"/>
                  <a:pt x="452" y="1021"/>
                </a:cubicBezTo>
                <a:cubicBezTo>
                  <a:pt x="430" y="1031"/>
                  <a:pt x="430" y="1031"/>
                  <a:pt x="430" y="1031"/>
                </a:cubicBezTo>
                <a:cubicBezTo>
                  <a:pt x="430" y="1371"/>
                  <a:pt x="430" y="1371"/>
                  <a:pt x="430" y="1371"/>
                </a:cubicBezTo>
                <a:cubicBezTo>
                  <a:pt x="466" y="1390"/>
                  <a:pt x="514" y="1398"/>
                  <a:pt x="541" y="1398"/>
                </a:cubicBezTo>
                <a:cubicBezTo>
                  <a:pt x="568" y="1398"/>
                  <a:pt x="608" y="1392"/>
                  <a:pt x="635" y="1381"/>
                </a:cubicBezTo>
                <a:cubicBezTo>
                  <a:pt x="648" y="1375"/>
                  <a:pt x="648" y="1375"/>
                  <a:pt x="648" y="1375"/>
                </a:cubicBezTo>
                <a:cubicBezTo>
                  <a:pt x="654" y="1361"/>
                  <a:pt x="654" y="1361"/>
                  <a:pt x="654" y="1361"/>
                </a:cubicBezTo>
                <a:cubicBezTo>
                  <a:pt x="677" y="1309"/>
                  <a:pt x="675" y="1255"/>
                  <a:pt x="662" y="1215"/>
                </a:cubicBezTo>
                <a:cubicBezTo>
                  <a:pt x="656" y="1195"/>
                  <a:pt x="644" y="1187"/>
                  <a:pt x="637" y="1175"/>
                </a:cubicBezTo>
                <a:close/>
                <a:moveTo>
                  <a:pt x="505" y="1081"/>
                </a:moveTo>
                <a:cubicBezTo>
                  <a:pt x="526" y="1076"/>
                  <a:pt x="547" y="1077"/>
                  <a:pt x="569" y="1084"/>
                </a:cubicBezTo>
                <a:cubicBezTo>
                  <a:pt x="577" y="1108"/>
                  <a:pt x="577" y="1129"/>
                  <a:pt x="569" y="1154"/>
                </a:cubicBezTo>
                <a:cubicBezTo>
                  <a:pt x="557" y="1158"/>
                  <a:pt x="545" y="1159"/>
                  <a:pt x="533" y="1160"/>
                </a:cubicBezTo>
                <a:cubicBezTo>
                  <a:pt x="524" y="1161"/>
                  <a:pt x="515" y="1160"/>
                  <a:pt x="505" y="1160"/>
                </a:cubicBezTo>
                <a:lnTo>
                  <a:pt x="505" y="1081"/>
                </a:lnTo>
                <a:close/>
                <a:moveTo>
                  <a:pt x="591" y="1318"/>
                </a:moveTo>
                <a:cubicBezTo>
                  <a:pt x="569" y="1325"/>
                  <a:pt x="533" y="1326"/>
                  <a:pt x="505" y="1318"/>
                </a:cubicBezTo>
                <a:cubicBezTo>
                  <a:pt x="505" y="1229"/>
                  <a:pt x="505" y="1229"/>
                  <a:pt x="505" y="1229"/>
                </a:cubicBezTo>
                <a:cubicBezTo>
                  <a:pt x="516" y="1228"/>
                  <a:pt x="533" y="1227"/>
                  <a:pt x="539" y="1227"/>
                </a:cubicBezTo>
                <a:cubicBezTo>
                  <a:pt x="561" y="1226"/>
                  <a:pt x="579" y="1229"/>
                  <a:pt x="590" y="1232"/>
                </a:cubicBezTo>
                <a:cubicBezTo>
                  <a:pt x="607" y="1256"/>
                  <a:pt x="599" y="1308"/>
                  <a:pt x="591" y="1318"/>
                </a:cubicBezTo>
                <a:close/>
                <a:moveTo>
                  <a:pt x="239" y="1025"/>
                </a:moveTo>
                <a:cubicBezTo>
                  <a:pt x="216" y="1034"/>
                  <a:pt x="216" y="1034"/>
                  <a:pt x="216" y="1034"/>
                </a:cubicBezTo>
                <a:cubicBezTo>
                  <a:pt x="216" y="1398"/>
                  <a:pt x="216" y="1398"/>
                  <a:pt x="216" y="1398"/>
                </a:cubicBezTo>
                <a:cubicBezTo>
                  <a:pt x="290" y="1398"/>
                  <a:pt x="290" y="1398"/>
                  <a:pt x="290" y="1398"/>
                </a:cubicBezTo>
                <a:cubicBezTo>
                  <a:pt x="290" y="1242"/>
                  <a:pt x="290" y="1242"/>
                  <a:pt x="290" y="1242"/>
                </a:cubicBezTo>
                <a:cubicBezTo>
                  <a:pt x="321" y="1242"/>
                  <a:pt x="364" y="1242"/>
                  <a:pt x="384" y="1242"/>
                </a:cubicBezTo>
                <a:cubicBezTo>
                  <a:pt x="384" y="1168"/>
                  <a:pt x="384" y="1168"/>
                  <a:pt x="384" y="1168"/>
                </a:cubicBezTo>
                <a:cubicBezTo>
                  <a:pt x="364" y="1168"/>
                  <a:pt x="321" y="1168"/>
                  <a:pt x="290" y="1168"/>
                </a:cubicBezTo>
                <a:cubicBezTo>
                  <a:pt x="290" y="1086"/>
                  <a:pt x="290" y="1086"/>
                  <a:pt x="290" y="1086"/>
                </a:cubicBezTo>
                <a:cubicBezTo>
                  <a:pt x="321" y="1079"/>
                  <a:pt x="352" y="1081"/>
                  <a:pt x="384" y="1094"/>
                </a:cubicBezTo>
                <a:cubicBezTo>
                  <a:pt x="384" y="1016"/>
                  <a:pt x="384" y="1016"/>
                  <a:pt x="384" y="1016"/>
                </a:cubicBezTo>
                <a:cubicBezTo>
                  <a:pt x="336" y="1003"/>
                  <a:pt x="287" y="1006"/>
                  <a:pt x="239" y="1025"/>
                </a:cubicBezTo>
                <a:close/>
                <a:moveTo>
                  <a:pt x="24" y="1025"/>
                </a:moveTo>
                <a:cubicBezTo>
                  <a:pt x="1" y="1034"/>
                  <a:pt x="1" y="1034"/>
                  <a:pt x="1" y="1034"/>
                </a:cubicBezTo>
                <a:cubicBezTo>
                  <a:pt x="1" y="1398"/>
                  <a:pt x="1" y="1398"/>
                  <a:pt x="1" y="1398"/>
                </a:cubicBezTo>
                <a:cubicBezTo>
                  <a:pt x="75" y="1398"/>
                  <a:pt x="75" y="1398"/>
                  <a:pt x="75" y="1398"/>
                </a:cubicBezTo>
                <a:cubicBezTo>
                  <a:pt x="75" y="1242"/>
                  <a:pt x="75" y="1242"/>
                  <a:pt x="75" y="1242"/>
                </a:cubicBezTo>
                <a:cubicBezTo>
                  <a:pt x="106" y="1242"/>
                  <a:pt x="148" y="1242"/>
                  <a:pt x="169" y="1242"/>
                </a:cubicBezTo>
                <a:cubicBezTo>
                  <a:pt x="169" y="1168"/>
                  <a:pt x="169" y="1168"/>
                  <a:pt x="169" y="1168"/>
                </a:cubicBezTo>
                <a:cubicBezTo>
                  <a:pt x="149" y="1168"/>
                  <a:pt x="106" y="1168"/>
                  <a:pt x="75" y="1168"/>
                </a:cubicBezTo>
                <a:cubicBezTo>
                  <a:pt x="75" y="1086"/>
                  <a:pt x="75" y="1086"/>
                  <a:pt x="75" y="1086"/>
                </a:cubicBezTo>
                <a:cubicBezTo>
                  <a:pt x="106" y="1079"/>
                  <a:pt x="137" y="1081"/>
                  <a:pt x="169" y="1094"/>
                </a:cubicBezTo>
                <a:cubicBezTo>
                  <a:pt x="169" y="1016"/>
                  <a:pt x="169" y="1016"/>
                  <a:pt x="169" y="1016"/>
                </a:cubicBezTo>
                <a:cubicBezTo>
                  <a:pt x="121" y="1003"/>
                  <a:pt x="72" y="1006"/>
                  <a:pt x="24" y="1025"/>
                </a:cubicBezTo>
                <a:close/>
                <a:moveTo>
                  <a:pt x="460" y="920"/>
                </a:moveTo>
                <a:cubicBezTo>
                  <a:pt x="583" y="920"/>
                  <a:pt x="699" y="872"/>
                  <a:pt x="785" y="785"/>
                </a:cubicBezTo>
                <a:cubicBezTo>
                  <a:pt x="872" y="698"/>
                  <a:pt x="920" y="583"/>
                  <a:pt x="920" y="460"/>
                </a:cubicBezTo>
                <a:cubicBezTo>
                  <a:pt x="920" y="337"/>
                  <a:pt x="872" y="221"/>
                  <a:pt x="785" y="134"/>
                </a:cubicBezTo>
                <a:cubicBezTo>
                  <a:pt x="699" y="48"/>
                  <a:pt x="583" y="0"/>
                  <a:pt x="460" y="0"/>
                </a:cubicBezTo>
                <a:cubicBezTo>
                  <a:pt x="337" y="0"/>
                  <a:pt x="221" y="48"/>
                  <a:pt x="134" y="134"/>
                </a:cubicBezTo>
                <a:cubicBezTo>
                  <a:pt x="48" y="221"/>
                  <a:pt x="0" y="337"/>
                  <a:pt x="0" y="460"/>
                </a:cubicBezTo>
                <a:cubicBezTo>
                  <a:pt x="0" y="583"/>
                  <a:pt x="48" y="698"/>
                  <a:pt x="134" y="785"/>
                </a:cubicBezTo>
                <a:cubicBezTo>
                  <a:pt x="221" y="872"/>
                  <a:pt x="337" y="920"/>
                  <a:pt x="460" y="920"/>
                </a:cubicBezTo>
                <a:close/>
                <a:moveTo>
                  <a:pt x="193" y="193"/>
                </a:moveTo>
                <a:cubicBezTo>
                  <a:pt x="264" y="122"/>
                  <a:pt x="359" y="82"/>
                  <a:pt x="460" y="82"/>
                </a:cubicBezTo>
                <a:cubicBezTo>
                  <a:pt x="561" y="82"/>
                  <a:pt x="656" y="122"/>
                  <a:pt x="727" y="193"/>
                </a:cubicBezTo>
                <a:cubicBezTo>
                  <a:pt x="798" y="264"/>
                  <a:pt x="838" y="359"/>
                  <a:pt x="838" y="460"/>
                </a:cubicBezTo>
                <a:cubicBezTo>
                  <a:pt x="838" y="561"/>
                  <a:pt x="798" y="656"/>
                  <a:pt x="727" y="727"/>
                </a:cubicBezTo>
                <a:cubicBezTo>
                  <a:pt x="656" y="798"/>
                  <a:pt x="561" y="837"/>
                  <a:pt x="460" y="837"/>
                </a:cubicBezTo>
                <a:cubicBezTo>
                  <a:pt x="359" y="837"/>
                  <a:pt x="264" y="798"/>
                  <a:pt x="193" y="727"/>
                </a:cubicBezTo>
                <a:cubicBezTo>
                  <a:pt x="122" y="656"/>
                  <a:pt x="82" y="561"/>
                  <a:pt x="82" y="460"/>
                </a:cubicBezTo>
                <a:cubicBezTo>
                  <a:pt x="82" y="359"/>
                  <a:pt x="122" y="264"/>
                  <a:pt x="193" y="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FA235FD5-22E3-49CF-8A9F-1AE724624AC1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255775 w 12192000"/>
              <a:gd name="connsiteY0" fmla="*/ 262171 h 6858000"/>
              <a:gd name="connsiteX1" fmla="*/ 255775 w 12192000"/>
              <a:gd name="connsiteY1" fmla="*/ 6599027 h 6858000"/>
              <a:gd name="connsiteX2" fmla="*/ 11931960 w 12192000"/>
              <a:gd name="connsiteY2" fmla="*/ 6599027 h 6858000"/>
              <a:gd name="connsiteX3" fmla="*/ 11931960 w 12192000"/>
              <a:gd name="connsiteY3" fmla="*/ 26217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5775" y="262171"/>
                </a:moveTo>
                <a:lnTo>
                  <a:pt x="255775" y="6599027"/>
                </a:lnTo>
                <a:lnTo>
                  <a:pt x="11931960" y="6599027"/>
                </a:lnTo>
                <a:lnTo>
                  <a:pt x="11931960" y="26217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163F66B-7F18-43BF-AE54-78B9E5DF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90" y="2699570"/>
            <a:ext cx="7760351" cy="729430"/>
          </a:xfrm>
        </p:spPr>
        <p:txBody>
          <a:bodyPr anchor="t" anchorCtr="0">
            <a:sp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2C2D8D62-E0BA-4F55-A822-E983FC1BD5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8" y="3986018"/>
            <a:ext cx="7759700" cy="300082"/>
          </a:xfrm>
        </p:spPr>
        <p:txBody>
          <a:bodyPr>
            <a:spAutoFit/>
          </a:bodyPr>
          <a:lstStyle>
            <a:lvl1pPr>
              <a:buNone/>
              <a:defRPr sz="1500" b="1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6128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5666D-1985-94A4-7B35-972E2F2D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63C2F-FF02-97FA-F9D4-540BBE99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9D1344-F4FB-7681-CDCF-9D5FB1266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AF3248-1D23-72F8-31FE-43005337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8467BC-6F76-104A-591F-AE4F5FF8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72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D824D-8180-5FE2-CF9A-F198C6BE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86E57F-1429-2797-DE10-2C2D8E551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770EFB-1A92-209E-68A8-952025D8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B95515-D226-DD7A-27B4-7D1D6C40A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35D12D-DBFB-D953-72B0-171CE0D36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5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6E7DCD-4D19-2BCD-A03C-FC4270A3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783315-66C2-10A4-BAE3-5EF9D66E2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466200-B278-8A52-6B74-C1E3FA81B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008D86-00F7-CB83-9819-648431EC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44BC36-AF60-3004-998A-6A9BEA5D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FF4AE0-E7F8-280C-FCFF-2F2E2A82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614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2362D-0327-F8FB-59E9-9E034F503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086700-A029-CF25-C513-0A89EC4AD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65D8B5-87DA-B315-A588-077291C6C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1E6507-CCF2-BF28-3B49-EE07AC4E6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76F561-33F8-4D9F-6F33-A04C6FDD6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C4C788-84D4-1B95-6429-1D44FA1E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301CAD-699F-F4A9-B04F-80D25428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6FB4B09-96C5-AFBC-648A-15205747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77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429D7-8439-C44D-55AF-9ED214D0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5CA9F0-1D73-40B9-4700-8CA4413E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DD2B9F-D9A2-BD23-3AA1-FB92CB3F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DF5652-7788-BBCC-FEE3-902A3FE5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61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53F3AD-B1FC-7BFE-4CEB-333E3644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D5898F-AF21-7702-40BC-037AF352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96A3F2-FB20-21C2-6330-FD7EF579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96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50F033-CA8E-D215-4A1C-8AD86229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44F256-E9DF-E3F4-7FEC-1F819497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1D31FD-D065-8BA9-1977-550F34B88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117343-9AF9-EE6C-D1FC-E6B1A49B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1EEF7C-2A45-77EB-2445-D4933346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C1E13D-F2EC-B4EE-87F7-0FA8053F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009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00BF6-9296-C3C9-F6BF-47AB43F3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C86FDB-B966-B253-1D5B-748C35160E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3884F5-E1F9-41CF-547B-CE2640FED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6EB3AF-44CF-86C2-A976-486FB955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BF540D-7D3B-8000-67C9-2017DB5A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131D74-1CBD-BAAC-B13C-16243CF8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15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F4C25-E868-5896-FFDF-0855C8C4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15137F0-FA5C-E4D0-9F80-4F507180F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40985-D8F8-0EAC-6BF0-3E66E086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84560-8E2B-A119-4635-BA7F4D92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62656-FFB7-5E81-1079-3F1D299A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209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8E33DC-71BF-1B36-319A-FA641DFE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348B2A-9C60-6D8C-7C67-6664E694D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3DB219-8718-D8C7-A8E0-DE799E78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A5919E-6D59-4DB9-BB98-AF0ECC49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D942F6-5B38-0C49-D848-84E24015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3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A4CC56-BFA2-4F18-B2EF-0E61D640B4B3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gradFill flip="none" rotWithShape="1"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3522D-EA24-4D8D-AF9B-AD828C54F430}"/>
              </a:ext>
            </a:extLst>
          </p:cNvPr>
          <p:cNvSpPr/>
          <p:nvPr userDrawn="1"/>
        </p:nvSpPr>
        <p:spPr>
          <a:xfrm>
            <a:off x="268565" y="262171"/>
            <a:ext cx="11657001" cy="634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41FBDA35-8E65-4BCD-A8A5-7319D020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44" y="1861154"/>
            <a:ext cx="8401912" cy="729430"/>
          </a:xfrm>
        </p:spPr>
        <p:txBody>
          <a:bodyPr wrap="square" anchor="t" anchorCtr="0">
            <a:sp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B5FC3D0-7F6F-4753-A6A9-D6A02B909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5476" y="2683016"/>
            <a:ext cx="8401472" cy="1200329"/>
          </a:xfrm>
        </p:spPr>
        <p:txBody>
          <a:bodyPr wrap="square" numCol="2" spcCol="72000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033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A4CC56-BFA2-4F18-B2EF-0E61D640B4B3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gradFill flip="none" rotWithShape="1"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63522D-EA24-4D8D-AF9B-AD828C54F430}"/>
              </a:ext>
            </a:extLst>
          </p:cNvPr>
          <p:cNvSpPr/>
          <p:nvPr userDrawn="1"/>
        </p:nvSpPr>
        <p:spPr>
          <a:xfrm>
            <a:off x="268565" y="262171"/>
            <a:ext cx="11657001" cy="634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41FBDA35-8E65-4BCD-A8A5-7319D020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044" y="1861154"/>
            <a:ext cx="8401912" cy="729430"/>
          </a:xfrm>
        </p:spPr>
        <p:txBody>
          <a:bodyPr wrap="square" anchor="t" anchorCtr="0">
            <a:spAutoFit/>
          </a:bodyPr>
          <a:lstStyle>
            <a:lvl1pPr algn="ctr">
              <a:defRPr sz="4600" b="0" cap="small" baseline="0">
                <a:solidFill>
                  <a:schemeClr val="tx2"/>
                </a:solidFill>
                <a:latin typeface="FFBB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B5FC3D0-7F6F-4753-A6A9-D6A02B909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5476" y="2683016"/>
            <a:ext cx="8401472" cy="1200329"/>
          </a:xfrm>
        </p:spPr>
        <p:txBody>
          <a:bodyPr wrap="square" numCol="2" spcCol="72000">
            <a:spAutoFit/>
          </a:bodyPr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033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75D074-9A62-4F8C-8EFB-EF056BF39A65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gradFill flip="none" rotWithShape="1"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B9C1698D-4EAC-47BF-A19D-EB9E07AA0ED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34088" y="3175"/>
            <a:ext cx="6157912" cy="6851650"/>
            <a:chOff x="3801" y="2"/>
            <a:chExt cx="3879" cy="4316"/>
          </a:xfrm>
          <a:solidFill>
            <a:schemeClr val="bg1"/>
          </a:solidFill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8DF2BDCA-B36C-4E1D-B0B0-3EB26C09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7" y="2"/>
              <a:ext cx="2193" cy="4316"/>
            </a:xfrm>
            <a:custGeom>
              <a:avLst/>
              <a:gdLst>
                <a:gd name="T0" fmla="*/ 262 w 1096"/>
                <a:gd name="T1" fmla="*/ 1753 h 2158"/>
                <a:gd name="T2" fmla="*/ 125 w 1096"/>
                <a:gd name="T3" fmla="*/ 911 h 2158"/>
                <a:gd name="T4" fmla="*/ 637 w 1096"/>
                <a:gd name="T5" fmla="*/ 243 h 2158"/>
                <a:gd name="T6" fmla="*/ 1096 w 1096"/>
                <a:gd name="T7" fmla="*/ 988 h 2158"/>
                <a:gd name="T8" fmla="*/ 1096 w 1096"/>
                <a:gd name="T9" fmla="*/ 892 h 2158"/>
                <a:gd name="T10" fmla="*/ 546 w 1096"/>
                <a:gd name="T11" fmla="*/ 0 h 2158"/>
                <a:gd name="T12" fmla="*/ 487 w 1096"/>
                <a:gd name="T13" fmla="*/ 0 h 2158"/>
                <a:gd name="T14" fmla="*/ 610 w 1096"/>
                <a:gd name="T15" fmla="*/ 201 h 2158"/>
                <a:gd name="T16" fmla="*/ 75 w 1096"/>
                <a:gd name="T17" fmla="*/ 899 h 2158"/>
                <a:gd name="T18" fmla="*/ 218 w 1096"/>
                <a:gd name="T19" fmla="*/ 1779 h 2158"/>
                <a:gd name="T20" fmla="*/ 600 w 1096"/>
                <a:gd name="T21" fmla="*/ 2158 h 2158"/>
                <a:gd name="T22" fmla="*/ 703 w 1096"/>
                <a:gd name="T23" fmla="*/ 2158 h 2158"/>
                <a:gd name="T24" fmla="*/ 262 w 1096"/>
                <a:gd name="T25" fmla="*/ 1753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6" h="2158">
                  <a:moveTo>
                    <a:pt x="262" y="1753"/>
                  </a:moveTo>
                  <a:cubicBezTo>
                    <a:pt x="101" y="1493"/>
                    <a:pt x="52" y="1194"/>
                    <a:pt x="125" y="911"/>
                  </a:cubicBezTo>
                  <a:cubicBezTo>
                    <a:pt x="195" y="637"/>
                    <a:pt x="376" y="401"/>
                    <a:pt x="637" y="243"/>
                  </a:cubicBezTo>
                  <a:cubicBezTo>
                    <a:pt x="1096" y="988"/>
                    <a:pt x="1096" y="988"/>
                    <a:pt x="1096" y="988"/>
                  </a:cubicBezTo>
                  <a:cubicBezTo>
                    <a:pt x="1096" y="892"/>
                    <a:pt x="1096" y="892"/>
                    <a:pt x="1096" y="892"/>
                  </a:cubicBezTo>
                  <a:cubicBezTo>
                    <a:pt x="546" y="0"/>
                    <a:pt x="546" y="0"/>
                    <a:pt x="546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610" y="201"/>
                    <a:pt x="610" y="201"/>
                    <a:pt x="610" y="201"/>
                  </a:cubicBezTo>
                  <a:cubicBezTo>
                    <a:pt x="338" y="365"/>
                    <a:pt x="149" y="612"/>
                    <a:pt x="75" y="899"/>
                  </a:cubicBezTo>
                  <a:cubicBezTo>
                    <a:pt x="0" y="1194"/>
                    <a:pt x="50" y="1507"/>
                    <a:pt x="218" y="1779"/>
                  </a:cubicBezTo>
                  <a:cubicBezTo>
                    <a:pt x="316" y="1938"/>
                    <a:pt x="448" y="2065"/>
                    <a:pt x="600" y="2158"/>
                  </a:cubicBezTo>
                  <a:cubicBezTo>
                    <a:pt x="703" y="2158"/>
                    <a:pt x="703" y="2158"/>
                    <a:pt x="703" y="2158"/>
                  </a:cubicBezTo>
                  <a:cubicBezTo>
                    <a:pt x="526" y="2068"/>
                    <a:pt x="372" y="1931"/>
                    <a:pt x="262" y="17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B0928341-D3C6-4CAB-8AF3-8D756275A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"/>
              <a:ext cx="1586" cy="4316"/>
            </a:xfrm>
            <a:custGeom>
              <a:avLst/>
              <a:gdLst>
                <a:gd name="T0" fmla="*/ 666 w 793"/>
                <a:gd name="T1" fmla="*/ 1965 h 2158"/>
                <a:gd name="T2" fmla="*/ 51 w 793"/>
                <a:gd name="T3" fmla="*/ 0 h 2158"/>
                <a:gd name="T4" fmla="*/ 0 w 793"/>
                <a:gd name="T5" fmla="*/ 0 h 2158"/>
                <a:gd name="T6" fmla="*/ 623 w 793"/>
                <a:gd name="T7" fmla="*/ 1990 h 2158"/>
                <a:gd name="T8" fmla="*/ 731 w 793"/>
                <a:gd name="T9" fmla="*/ 2158 h 2158"/>
                <a:gd name="T10" fmla="*/ 793 w 793"/>
                <a:gd name="T11" fmla="*/ 2158 h 2158"/>
                <a:gd name="T12" fmla="*/ 666 w 793"/>
                <a:gd name="T13" fmla="*/ 1965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3" h="2158">
                  <a:moveTo>
                    <a:pt x="666" y="1965"/>
                  </a:moveTo>
                  <a:cubicBezTo>
                    <a:pt x="270" y="1322"/>
                    <a:pt x="80" y="651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660"/>
                    <a:pt x="221" y="1339"/>
                    <a:pt x="623" y="1990"/>
                  </a:cubicBezTo>
                  <a:cubicBezTo>
                    <a:pt x="658" y="2047"/>
                    <a:pt x="694" y="2103"/>
                    <a:pt x="731" y="2158"/>
                  </a:cubicBezTo>
                  <a:cubicBezTo>
                    <a:pt x="793" y="2158"/>
                    <a:pt x="793" y="2158"/>
                    <a:pt x="793" y="2158"/>
                  </a:cubicBezTo>
                  <a:cubicBezTo>
                    <a:pt x="749" y="2095"/>
                    <a:pt x="707" y="2031"/>
                    <a:pt x="666" y="19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Titre 11">
            <a:extLst>
              <a:ext uri="{FF2B5EF4-FFF2-40B4-BE49-F238E27FC236}">
                <a16:creationId xmlns:a16="http://schemas.microsoft.com/office/drawing/2014/main" id="{29605260-D30D-496E-BD79-BD78D768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98" y="2578568"/>
            <a:ext cx="5328046" cy="1366528"/>
          </a:xfrm>
        </p:spPr>
        <p:txBody>
          <a:bodyPr wrap="square" anchor="t" anchorCtr="0">
            <a:sp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0AF9960-FEA3-4035-9354-0410F7F5C1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5495" y="3967551"/>
            <a:ext cx="5328046" cy="757130"/>
          </a:xfrm>
        </p:spPr>
        <p:txBody>
          <a:bodyPr wrap="square">
            <a:spAutoFit/>
          </a:bodyPr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596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B91E20-4238-41D9-B2BE-127EBE2FF000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175A4D71-107C-4B0E-9235-861BC03952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953000" y="3175"/>
            <a:ext cx="7239000" cy="6851650"/>
            <a:chOff x="3120" y="2"/>
            <a:chExt cx="4560" cy="4316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5A8EBED-9A4B-44A3-850F-08D0BC91D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" y="1168"/>
              <a:ext cx="2742" cy="3150"/>
            </a:xfrm>
            <a:custGeom>
              <a:avLst/>
              <a:gdLst>
                <a:gd name="T0" fmla="*/ 333 w 1371"/>
                <a:gd name="T1" fmla="*/ 1527 h 1575"/>
                <a:gd name="T2" fmla="*/ 515 w 1371"/>
                <a:gd name="T3" fmla="*/ 256 h 1575"/>
                <a:gd name="T4" fmla="*/ 1181 w 1371"/>
                <a:gd name="T5" fmla="*/ 78 h 1575"/>
                <a:gd name="T6" fmla="*/ 1371 w 1371"/>
                <a:gd name="T7" fmla="*/ 130 h 1575"/>
                <a:gd name="T8" fmla="*/ 1371 w 1371"/>
                <a:gd name="T9" fmla="*/ 86 h 1575"/>
                <a:gd name="T10" fmla="*/ 1187 w 1371"/>
                <a:gd name="T11" fmla="*/ 37 h 1575"/>
                <a:gd name="T12" fmla="*/ 490 w 1371"/>
                <a:gd name="T13" fmla="*/ 223 h 1575"/>
                <a:gd name="T14" fmla="*/ 301 w 1371"/>
                <a:gd name="T15" fmla="*/ 1552 h 1575"/>
                <a:gd name="T16" fmla="*/ 270 w 1371"/>
                <a:gd name="T17" fmla="*/ 1575 h 1575"/>
                <a:gd name="T18" fmla="*/ 338 w 1371"/>
                <a:gd name="T19" fmla="*/ 1575 h 1575"/>
                <a:gd name="T20" fmla="*/ 1371 w 1371"/>
                <a:gd name="T21" fmla="*/ 785 h 1575"/>
                <a:gd name="T22" fmla="*/ 1371 w 1371"/>
                <a:gd name="T23" fmla="*/ 734 h 1575"/>
                <a:gd name="T24" fmla="*/ 333 w 1371"/>
                <a:gd name="T25" fmla="*/ 1527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1" h="1575">
                  <a:moveTo>
                    <a:pt x="333" y="1527"/>
                  </a:moveTo>
                  <a:cubicBezTo>
                    <a:pt x="46" y="1120"/>
                    <a:pt x="126" y="553"/>
                    <a:pt x="515" y="256"/>
                  </a:cubicBezTo>
                  <a:cubicBezTo>
                    <a:pt x="711" y="106"/>
                    <a:pt x="948" y="42"/>
                    <a:pt x="1181" y="78"/>
                  </a:cubicBezTo>
                  <a:cubicBezTo>
                    <a:pt x="1247" y="88"/>
                    <a:pt x="1310" y="105"/>
                    <a:pt x="1371" y="130"/>
                  </a:cubicBezTo>
                  <a:cubicBezTo>
                    <a:pt x="1371" y="86"/>
                    <a:pt x="1371" y="86"/>
                    <a:pt x="1371" y="86"/>
                  </a:cubicBezTo>
                  <a:cubicBezTo>
                    <a:pt x="1312" y="63"/>
                    <a:pt x="1250" y="47"/>
                    <a:pt x="1187" y="37"/>
                  </a:cubicBezTo>
                  <a:cubicBezTo>
                    <a:pt x="943" y="0"/>
                    <a:pt x="696" y="66"/>
                    <a:pt x="490" y="223"/>
                  </a:cubicBezTo>
                  <a:cubicBezTo>
                    <a:pt x="84" y="534"/>
                    <a:pt x="0" y="1126"/>
                    <a:pt x="301" y="1552"/>
                  </a:cubicBezTo>
                  <a:cubicBezTo>
                    <a:pt x="270" y="1575"/>
                    <a:pt x="270" y="1575"/>
                    <a:pt x="270" y="1575"/>
                  </a:cubicBezTo>
                  <a:cubicBezTo>
                    <a:pt x="338" y="1575"/>
                    <a:pt x="338" y="1575"/>
                    <a:pt x="338" y="1575"/>
                  </a:cubicBezTo>
                  <a:cubicBezTo>
                    <a:pt x="1371" y="785"/>
                    <a:pt x="1371" y="785"/>
                    <a:pt x="1371" y="785"/>
                  </a:cubicBezTo>
                  <a:cubicBezTo>
                    <a:pt x="1371" y="734"/>
                    <a:pt x="1371" y="734"/>
                    <a:pt x="1371" y="734"/>
                  </a:cubicBezTo>
                  <a:lnTo>
                    <a:pt x="333" y="15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EB2324A-CB9B-49B1-9220-DA50C637F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"/>
              <a:ext cx="4280" cy="4316"/>
            </a:xfrm>
            <a:custGeom>
              <a:avLst/>
              <a:gdLst>
                <a:gd name="T0" fmla="*/ 1218 w 2140"/>
                <a:gd name="T1" fmla="*/ 503 h 2158"/>
                <a:gd name="T2" fmla="*/ 2140 w 2140"/>
                <a:gd name="T3" fmla="*/ 0 h 2158"/>
                <a:gd name="T4" fmla="*/ 2022 w 2140"/>
                <a:gd name="T5" fmla="*/ 0 h 2158"/>
                <a:gd name="T6" fmla="*/ 1194 w 2140"/>
                <a:gd name="T7" fmla="*/ 470 h 2158"/>
                <a:gd name="T8" fmla="*/ 0 w 2140"/>
                <a:gd name="T9" fmla="*/ 2158 h 2158"/>
                <a:gd name="T10" fmla="*/ 43 w 2140"/>
                <a:gd name="T11" fmla="*/ 2158 h 2158"/>
                <a:gd name="T12" fmla="*/ 1218 w 2140"/>
                <a:gd name="T13" fmla="*/ 503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0" h="2158">
                  <a:moveTo>
                    <a:pt x="1218" y="503"/>
                  </a:moveTo>
                  <a:cubicBezTo>
                    <a:pt x="1514" y="277"/>
                    <a:pt x="1825" y="112"/>
                    <a:pt x="2140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1739" y="111"/>
                    <a:pt x="1461" y="266"/>
                    <a:pt x="1194" y="470"/>
                  </a:cubicBezTo>
                  <a:cubicBezTo>
                    <a:pt x="591" y="930"/>
                    <a:pt x="206" y="1527"/>
                    <a:pt x="0" y="2158"/>
                  </a:cubicBezTo>
                  <a:cubicBezTo>
                    <a:pt x="43" y="2158"/>
                    <a:pt x="43" y="2158"/>
                    <a:pt x="43" y="2158"/>
                  </a:cubicBezTo>
                  <a:cubicBezTo>
                    <a:pt x="247" y="1539"/>
                    <a:pt x="627" y="955"/>
                    <a:pt x="1218" y="5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Titre 11">
            <a:extLst>
              <a:ext uri="{FF2B5EF4-FFF2-40B4-BE49-F238E27FC236}">
                <a16:creationId xmlns:a16="http://schemas.microsoft.com/office/drawing/2014/main" id="{29605260-D30D-496E-BD79-BD78D768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98" y="2578568"/>
            <a:ext cx="5328046" cy="1366528"/>
          </a:xfrm>
        </p:spPr>
        <p:txBody>
          <a:bodyPr wrap="square" anchor="t" anchorCtr="0">
            <a:sp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0AF9960-FEA3-4035-9354-0410F7F5C1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5495" y="3967551"/>
            <a:ext cx="5328046" cy="757130"/>
          </a:xfrm>
        </p:spPr>
        <p:txBody>
          <a:bodyPr wrap="square">
            <a:spAutoFit/>
          </a:bodyPr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286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70A537-9432-43A0-B1DA-F8E9911769A4}"/>
              </a:ext>
            </a:extLst>
          </p:cNvPr>
          <p:cNvSpPr/>
          <p:nvPr userDrawn="1"/>
        </p:nvSpPr>
        <p:spPr>
          <a:xfrm>
            <a:off x="0" y="0"/>
            <a:ext cx="12192000" cy="6864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98AFB28-87B7-458B-A44B-0A5F3243DDFE}"/>
              </a:ext>
            </a:extLst>
          </p:cNvPr>
          <p:cNvSpPr>
            <a:spLocks/>
          </p:cNvSpPr>
          <p:nvPr userDrawn="1"/>
        </p:nvSpPr>
        <p:spPr bwMode="auto">
          <a:xfrm>
            <a:off x="5929313" y="0"/>
            <a:ext cx="6262687" cy="6858000"/>
          </a:xfrm>
          <a:custGeom>
            <a:avLst/>
            <a:gdLst>
              <a:gd name="T0" fmla="*/ 258 w 1972"/>
              <a:gd name="T1" fmla="*/ 2160 h 2160"/>
              <a:gd name="T2" fmla="*/ 329 w 1972"/>
              <a:gd name="T3" fmla="*/ 2160 h 2160"/>
              <a:gd name="T4" fmla="*/ 726 w 1972"/>
              <a:gd name="T5" fmla="*/ 505 h 2160"/>
              <a:gd name="T6" fmla="*/ 1972 w 1972"/>
              <a:gd name="T7" fmla="*/ 2101 h 2160"/>
              <a:gd name="T8" fmla="*/ 1972 w 1972"/>
              <a:gd name="T9" fmla="*/ 1997 h 2160"/>
              <a:gd name="T10" fmla="*/ 778 w 1972"/>
              <a:gd name="T11" fmla="*/ 467 h 2160"/>
              <a:gd name="T12" fmla="*/ 1972 w 1972"/>
              <a:gd name="T13" fmla="*/ 263 h 2160"/>
              <a:gd name="T14" fmla="*/ 1972 w 1972"/>
              <a:gd name="T15" fmla="*/ 198 h 2160"/>
              <a:gd name="T16" fmla="*/ 739 w 1972"/>
              <a:gd name="T17" fmla="*/ 417 h 2160"/>
              <a:gd name="T18" fmla="*/ 413 w 1972"/>
              <a:gd name="T19" fmla="*/ 0 h 2160"/>
              <a:gd name="T20" fmla="*/ 332 w 1972"/>
              <a:gd name="T21" fmla="*/ 0 h 2160"/>
              <a:gd name="T22" fmla="*/ 687 w 1972"/>
              <a:gd name="T23" fmla="*/ 455 h 2160"/>
              <a:gd name="T24" fmla="*/ 258 w 1972"/>
              <a:gd name="T2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72" h="2160">
                <a:moveTo>
                  <a:pt x="258" y="2160"/>
                </a:moveTo>
                <a:cubicBezTo>
                  <a:pt x="329" y="2160"/>
                  <a:pt x="329" y="2160"/>
                  <a:pt x="329" y="2160"/>
                </a:cubicBezTo>
                <a:cubicBezTo>
                  <a:pt x="67" y="1589"/>
                  <a:pt x="216" y="902"/>
                  <a:pt x="726" y="505"/>
                </a:cubicBezTo>
                <a:cubicBezTo>
                  <a:pt x="1972" y="2101"/>
                  <a:pt x="1972" y="2101"/>
                  <a:pt x="1972" y="2101"/>
                </a:cubicBezTo>
                <a:cubicBezTo>
                  <a:pt x="1972" y="1997"/>
                  <a:pt x="1972" y="1997"/>
                  <a:pt x="1972" y="1997"/>
                </a:cubicBezTo>
                <a:cubicBezTo>
                  <a:pt x="778" y="467"/>
                  <a:pt x="778" y="467"/>
                  <a:pt x="778" y="467"/>
                </a:cubicBezTo>
                <a:cubicBezTo>
                  <a:pt x="1133" y="216"/>
                  <a:pt x="1573" y="154"/>
                  <a:pt x="1972" y="263"/>
                </a:cubicBezTo>
                <a:cubicBezTo>
                  <a:pt x="1972" y="198"/>
                  <a:pt x="1972" y="198"/>
                  <a:pt x="1972" y="198"/>
                </a:cubicBezTo>
                <a:cubicBezTo>
                  <a:pt x="1559" y="90"/>
                  <a:pt x="1105" y="157"/>
                  <a:pt x="739" y="417"/>
                </a:cubicBezTo>
                <a:cubicBezTo>
                  <a:pt x="413" y="0"/>
                  <a:pt x="413" y="0"/>
                  <a:pt x="413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687" y="455"/>
                  <a:pt x="687" y="455"/>
                  <a:pt x="687" y="455"/>
                </a:cubicBezTo>
                <a:cubicBezTo>
                  <a:pt x="160" y="865"/>
                  <a:pt x="0" y="1568"/>
                  <a:pt x="258" y="2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Titre 11">
            <a:extLst>
              <a:ext uri="{FF2B5EF4-FFF2-40B4-BE49-F238E27FC236}">
                <a16:creationId xmlns:a16="http://schemas.microsoft.com/office/drawing/2014/main" id="{29605260-D30D-496E-BD79-BD78D768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98" y="2578568"/>
            <a:ext cx="5328046" cy="1366528"/>
          </a:xfrm>
        </p:spPr>
        <p:txBody>
          <a:bodyPr wrap="square" anchor="t" anchorCtr="0">
            <a:spAutoFit/>
          </a:bodyPr>
          <a:lstStyle>
            <a:lvl1pPr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0AF9960-FEA3-4035-9354-0410F7F5C1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5495" y="3967551"/>
            <a:ext cx="5328046" cy="757130"/>
          </a:xfrm>
        </p:spPr>
        <p:txBody>
          <a:bodyPr wrap="square">
            <a:spAutoFit/>
          </a:bodyPr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302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22DF84A-33AF-B79D-DB85-2686403E6734}"/>
              </a:ext>
            </a:extLst>
          </p:cNvPr>
          <p:cNvSpPr/>
          <p:nvPr userDrawn="1"/>
        </p:nvSpPr>
        <p:spPr>
          <a:xfrm>
            <a:off x="10938729" y="5655651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4800" b="1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D27CA9B-A68B-46A7-B449-EB5278477F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" y="6368468"/>
            <a:ext cx="11520000" cy="82522"/>
            <a:chOff x="0" y="2134"/>
            <a:chExt cx="7678" cy="55"/>
          </a:xfrm>
          <a:gradFill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</a:gra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3340485-0CD5-4A51-9FF4-5D20D09C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2134"/>
              <a:ext cx="1046" cy="55"/>
            </a:xfrm>
            <a:custGeom>
              <a:avLst/>
              <a:gdLst>
                <a:gd name="T0" fmla="*/ 492 w 492"/>
                <a:gd name="T1" fmla="*/ 0 h 23"/>
                <a:gd name="T2" fmla="*/ 0 w 492"/>
                <a:gd name="T3" fmla="*/ 0 h 23"/>
                <a:gd name="T4" fmla="*/ 0 w 492"/>
                <a:gd name="T5" fmla="*/ 11 h 23"/>
                <a:gd name="T6" fmla="*/ 0 w 492"/>
                <a:gd name="T7" fmla="*/ 23 h 23"/>
                <a:gd name="T8" fmla="*/ 492 w 492"/>
                <a:gd name="T9" fmla="*/ 23 h 23"/>
                <a:gd name="T10" fmla="*/ 492 w 492"/>
                <a:gd name="T11" fmla="*/ 11 h 23"/>
                <a:gd name="T12" fmla="*/ 492 w 49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23">
                  <a:moveTo>
                    <a:pt x="4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492" y="23"/>
                    <a:pt x="492" y="23"/>
                    <a:pt x="492" y="23"/>
                  </a:cubicBezTo>
                  <a:cubicBezTo>
                    <a:pt x="492" y="19"/>
                    <a:pt x="492" y="15"/>
                    <a:pt x="492" y="11"/>
                  </a:cubicBezTo>
                  <a:cubicBezTo>
                    <a:pt x="492" y="8"/>
                    <a:pt x="492" y="4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934B0DB-55F0-4BFC-8E93-6859D5FC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2134"/>
              <a:ext cx="349" cy="55"/>
            </a:xfrm>
            <a:custGeom>
              <a:avLst/>
              <a:gdLst>
                <a:gd name="T0" fmla="*/ 349 w 349"/>
                <a:gd name="T1" fmla="*/ 0 h 55"/>
                <a:gd name="T2" fmla="*/ 0 w 349"/>
                <a:gd name="T3" fmla="*/ 0 h 55"/>
                <a:gd name="T4" fmla="*/ 47 w 349"/>
                <a:gd name="T5" fmla="*/ 55 h 55"/>
                <a:gd name="T6" fmla="*/ 349 w 349"/>
                <a:gd name="T7" fmla="*/ 55 h 55"/>
                <a:gd name="T8" fmla="*/ 349 w 3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5">
                  <a:moveTo>
                    <a:pt x="349" y="0"/>
                  </a:moveTo>
                  <a:lnTo>
                    <a:pt x="0" y="0"/>
                  </a:lnTo>
                  <a:lnTo>
                    <a:pt x="47" y="55"/>
                  </a:lnTo>
                  <a:lnTo>
                    <a:pt x="349" y="5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04073E4-197C-4531-889A-9D6BBC08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34"/>
              <a:ext cx="5416" cy="55"/>
            </a:xfrm>
            <a:custGeom>
              <a:avLst/>
              <a:gdLst>
                <a:gd name="T0" fmla="*/ 2547 w 2547"/>
                <a:gd name="T1" fmla="*/ 0 h 23"/>
                <a:gd name="T2" fmla="*/ 0 w 2547"/>
                <a:gd name="T3" fmla="*/ 0 h 23"/>
                <a:gd name="T4" fmla="*/ 0 w 2547"/>
                <a:gd name="T5" fmla="*/ 23 h 23"/>
                <a:gd name="T6" fmla="*/ 2547 w 2547"/>
                <a:gd name="T7" fmla="*/ 23 h 23"/>
                <a:gd name="T8" fmla="*/ 2547 w 2547"/>
                <a:gd name="T9" fmla="*/ 11 h 23"/>
                <a:gd name="T10" fmla="*/ 2547 w 25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7" h="23">
                  <a:moveTo>
                    <a:pt x="25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547" y="23"/>
                    <a:pt x="2547" y="23"/>
                    <a:pt x="2547" y="23"/>
                  </a:cubicBezTo>
                  <a:cubicBezTo>
                    <a:pt x="2547" y="19"/>
                    <a:pt x="2547" y="15"/>
                    <a:pt x="2547" y="11"/>
                  </a:cubicBezTo>
                  <a:cubicBezTo>
                    <a:pt x="2547" y="8"/>
                    <a:pt x="2547" y="4"/>
                    <a:pt x="25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DB28324-69BA-46CD-94E3-19407E3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" y="2134"/>
              <a:ext cx="598" cy="55"/>
            </a:xfrm>
            <a:custGeom>
              <a:avLst/>
              <a:gdLst>
                <a:gd name="T0" fmla="*/ 0 w 281"/>
                <a:gd name="T1" fmla="*/ 0 h 23"/>
                <a:gd name="T2" fmla="*/ 0 w 281"/>
                <a:gd name="T3" fmla="*/ 11 h 23"/>
                <a:gd name="T4" fmla="*/ 0 w 281"/>
                <a:gd name="T5" fmla="*/ 23 h 23"/>
                <a:gd name="T6" fmla="*/ 281 w 281"/>
                <a:gd name="T7" fmla="*/ 23 h 23"/>
                <a:gd name="T8" fmla="*/ 258 w 281"/>
                <a:gd name="T9" fmla="*/ 0 h 23"/>
                <a:gd name="T10" fmla="*/ 0 w 28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3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935B1E-3815-4E4E-8190-08172C25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134"/>
              <a:ext cx="111" cy="55"/>
            </a:xfrm>
            <a:custGeom>
              <a:avLst/>
              <a:gdLst>
                <a:gd name="T0" fmla="*/ 0 w 111"/>
                <a:gd name="T1" fmla="*/ 55 h 55"/>
                <a:gd name="T2" fmla="*/ 64 w 111"/>
                <a:gd name="T3" fmla="*/ 55 h 55"/>
                <a:gd name="T4" fmla="*/ 111 w 111"/>
                <a:gd name="T5" fmla="*/ 0 h 55"/>
                <a:gd name="T6" fmla="*/ 0 w 111"/>
                <a:gd name="T7" fmla="*/ 0 h 55"/>
                <a:gd name="T8" fmla="*/ 0 w 11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5">
                  <a:moveTo>
                    <a:pt x="0" y="55"/>
                  </a:moveTo>
                  <a:lnTo>
                    <a:pt x="64" y="55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DFF30A4-F86E-417F-9673-24BC38CBE1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000" y="2160000"/>
            <a:ext cx="3459162" cy="2743200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Titre 16">
            <a:extLst>
              <a:ext uri="{FF2B5EF4-FFF2-40B4-BE49-F238E27FC236}">
                <a16:creationId xmlns:a16="http://schemas.microsoft.com/office/drawing/2014/main" id="{630CF150-5C04-4AFA-AD14-A234A0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7140098" cy="480131"/>
          </a:xfrm>
        </p:spPr>
        <p:txBody>
          <a:bodyPr wrap="square" anchor="t" anchorCtr="0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130F03-FEE3-4D3F-B730-936F98153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800000"/>
            <a:ext cx="7141458" cy="508344"/>
          </a:xfrm>
        </p:spPr>
        <p:txBody>
          <a:bodyPr>
            <a:spAutoFit/>
          </a:bodyPr>
          <a:lstStyle>
            <a:lvl1pPr marL="0" indent="0">
              <a:lnSpc>
                <a:spcPct val="200000"/>
              </a:lnSpc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numéro de diapositive 12">
            <a:extLst>
              <a:ext uri="{FF2B5EF4-FFF2-40B4-BE49-F238E27FC236}">
                <a16:creationId xmlns:a16="http://schemas.microsoft.com/office/drawing/2014/main" id="{9A7EFDDF-B702-019A-21A8-91943D09EC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0222" y="5724234"/>
            <a:ext cx="1455965" cy="1288468"/>
          </a:xfrm>
        </p:spPr>
        <p:txBody>
          <a:bodyPr/>
          <a:lstStyle>
            <a:lvl1pPr algn="ctr">
              <a:defRPr sz="4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06B401-C743-4255-9C01-ECE7881CDE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10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BD27CA9B-A68B-46A7-B449-EB5278477FF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2" y="6368468"/>
            <a:ext cx="11520000" cy="82522"/>
            <a:chOff x="0" y="2134"/>
            <a:chExt cx="7678" cy="55"/>
          </a:xfrm>
          <a:gradFill>
            <a:gsLst>
              <a:gs pos="75000">
                <a:srgbClr val="002776"/>
              </a:gs>
              <a:gs pos="25000">
                <a:srgbClr val="D52B1E"/>
              </a:gs>
            </a:gsLst>
            <a:lin ang="8400000" scaled="0"/>
          </a:gra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3340485-0CD5-4A51-9FF4-5D20D09C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2134"/>
              <a:ext cx="1046" cy="55"/>
            </a:xfrm>
            <a:custGeom>
              <a:avLst/>
              <a:gdLst>
                <a:gd name="T0" fmla="*/ 492 w 492"/>
                <a:gd name="T1" fmla="*/ 0 h 23"/>
                <a:gd name="T2" fmla="*/ 0 w 492"/>
                <a:gd name="T3" fmla="*/ 0 h 23"/>
                <a:gd name="T4" fmla="*/ 0 w 492"/>
                <a:gd name="T5" fmla="*/ 11 h 23"/>
                <a:gd name="T6" fmla="*/ 0 w 492"/>
                <a:gd name="T7" fmla="*/ 23 h 23"/>
                <a:gd name="T8" fmla="*/ 492 w 492"/>
                <a:gd name="T9" fmla="*/ 23 h 23"/>
                <a:gd name="T10" fmla="*/ 492 w 492"/>
                <a:gd name="T11" fmla="*/ 11 h 23"/>
                <a:gd name="T12" fmla="*/ 492 w 492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23">
                  <a:moveTo>
                    <a:pt x="4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492" y="23"/>
                    <a:pt x="492" y="23"/>
                    <a:pt x="492" y="23"/>
                  </a:cubicBezTo>
                  <a:cubicBezTo>
                    <a:pt x="492" y="19"/>
                    <a:pt x="492" y="15"/>
                    <a:pt x="492" y="11"/>
                  </a:cubicBezTo>
                  <a:cubicBezTo>
                    <a:pt x="492" y="8"/>
                    <a:pt x="492" y="4"/>
                    <a:pt x="4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934B0DB-55F0-4BFC-8E93-6859D5FC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" y="2134"/>
              <a:ext cx="349" cy="55"/>
            </a:xfrm>
            <a:custGeom>
              <a:avLst/>
              <a:gdLst>
                <a:gd name="T0" fmla="*/ 349 w 349"/>
                <a:gd name="T1" fmla="*/ 0 h 55"/>
                <a:gd name="T2" fmla="*/ 0 w 349"/>
                <a:gd name="T3" fmla="*/ 0 h 55"/>
                <a:gd name="T4" fmla="*/ 47 w 349"/>
                <a:gd name="T5" fmla="*/ 55 h 55"/>
                <a:gd name="T6" fmla="*/ 349 w 349"/>
                <a:gd name="T7" fmla="*/ 55 h 55"/>
                <a:gd name="T8" fmla="*/ 349 w 3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55">
                  <a:moveTo>
                    <a:pt x="349" y="0"/>
                  </a:moveTo>
                  <a:lnTo>
                    <a:pt x="0" y="0"/>
                  </a:lnTo>
                  <a:lnTo>
                    <a:pt x="47" y="55"/>
                  </a:lnTo>
                  <a:lnTo>
                    <a:pt x="349" y="5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04073E4-197C-4531-889A-9D6BBC087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34"/>
              <a:ext cx="5416" cy="55"/>
            </a:xfrm>
            <a:custGeom>
              <a:avLst/>
              <a:gdLst>
                <a:gd name="T0" fmla="*/ 2547 w 2547"/>
                <a:gd name="T1" fmla="*/ 0 h 23"/>
                <a:gd name="T2" fmla="*/ 0 w 2547"/>
                <a:gd name="T3" fmla="*/ 0 h 23"/>
                <a:gd name="T4" fmla="*/ 0 w 2547"/>
                <a:gd name="T5" fmla="*/ 23 h 23"/>
                <a:gd name="T6" fmla="*/ 2547 w 2547"/>
                <a:gd name="T7" fmla="*/ 23 h 23"/>
                <a:gd name="T8" fmla="*/ 2547 w 2547"/>
                <a:gd name="T9" fmla="*/ 11 h 23"/>
                <a:gd name="T10" fmla="*/ 2547 w 2547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47" h="23">
                  <a:moveTo>
                    <a:pt x="25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547" y="23"/>
                    <a:pt x="2547" y="23"/>
                    <a:pt x="2547" y="23"/>
                  </a:cubicBezTo>
                  <a:cubicBezTo>
                    <a:pt x="2547" y="19"/>
                    <a:pt x="2547" y="15"/>
                    <a:pt x="2547" y="11"/>
                  </a:cubicBezTo>
                  <a:cubicBezTo>
                    <a:pt x="2547" y="8"/>
                    <a:pt x="2547" y="4"/>
                    <a:pt x="25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DB28324-69BA-46CD-94E3-19407E356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5" y="2134"/>
              <a:ext cx="598" cy="55"/>
            </a:xfrm>
            <a:custGeom>
              <a:avLst/>
              <a:gdLst>
                <a:gd name="T0" fmla="*/ 0 w 281"/>
                <a:gd name="T1" fmla="*/ 0 h 23"/>
                <a:gd name="T2" fmla="*/ 0 w 281"/>
                <a:gd name="T3" fmla="*/ 11 h 23"/>
                <a:gd name="T4" fmla="*/ 0 w 281"/>
                <a:gd name="T5" fmla="*/ 23 h 23"/>
                <a:gd name="T6" fmla="*/ 281 w 281"/>
                <a:gd name="T7" fmla="*/ 23 h 23"/>
                <a:gd name="T8" fmla="*/ 258 w 281"/>
                <a:gd name="T9" fmla="*/ 0 h 23"/>
                <a:gd name="T10" fmla="*/ 0 w 28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3">
                  <a:moveTo>
                    <a:pt x="0" y="0"/>
                  </a:moveTo>
                  <a:cubicBezTo>
                    <a:pt x="0" y="4"/>
                    <a:pt x="0" y="8"/>
                    <a:pt x="0" y="11"/>
                  </a:cubicBezTo>
                  <a:cubicBezTo>
                    <a:pt x="0" y="15"/>
                    <a:pt x="0" y="19"/>
                    <a:pt x="0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9935B1E-3815-4E4E-8190-08172C252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134"/>
              <a:ext cx="111" cy="55"/>
            </a:xfrm>
            <a:custGeom>
              <a:avLst/>
              <a:gdLst>
                <a:gd name="T0" fmla="*/ 0 w 111"/>
                <a:gd name="T1" fmla="*/ 55 h 55"/>
                <a:gd name="T2" fmla="*/ 64 w 111"/>
                <a:gd name="T3" fmla="*/ 55 h 55"/>
                <a:gd name="T4" fmla="*/ 111 w 111"/>
                <a:gd name="T5" fmla="*/ 0 h 55"/>
                <a:gd name="T6" fmla="*/ 0 w 111"/>
                <a:gd name="T7" fmla="*/ 0 h 55"/>
                <a:gd name="T8" fmla="*/ 0 w 11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55">
                  <a:moveTo>
                    <a:pt x="0" y="55"/>
                  </a:moveTo>
                  <a:lnTo>
                    <a:pt x="64" y="55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7" name="Titre 16">
            <a:extLst>
              <a:ext uri="{FF2B5EF4-FFF2-40B4-BE49-F238E27FC236}">
                <a16:creationId xmlns:a16="http://schemas.microsoft.com/office/drawing/2014/main" id="{630CF150-5C04-4AFA-AD14-A234A0B4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7140098" cy="480131"/>
          </a:xfrm>
        </p:spPr>
        <p:txBody>
          <a:bodyPr wrap="square" anchor="t" anchorCtr="0">
            <a:sp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130F03-FEE3-4D3F-B730-936F98153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800000"/>
            <a:ext cx="10980000" cy="4320000"/>
          </a:xfrm>
        </p:spPr>
        <p:txBody>
          <a:bodyPr>
            <a:spAutoFit/>
          </a:bodyPr>
          <a:lstStyle>
            <a:lvl1pPr marL="0" indent="0">
              <a:lnSpc>
                <a:spcPct val="200000"/>
              </a:lnSpc>
              <a:buNone/>
              <a:defRPr sz="16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0AB1EDA-24E0-7E95-3C36-0C57D8FB3B6E}"/>
              </a:ext>
            </a:extLst>
          </p:cNvPr>
          <p:cNvSpPr/>
          <p:nvPr userDrawn="1"/>
        </p:nvSpPr>
        <p:spPr>
          <a:xfrm>
            <a:off x="10938729" y="5655651"/>
            <a:ext cx="1800000" cy="1800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fr-FR" sz="48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34CB923-B65B-3CF8-A717-276B3B2E49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910222" y="5724234"/>
            <a:ext cx="1455965" cy="1288468"/>
          </a:xfrm>
        </p:spPr>
        <p:txBody>
          <a:bodyPr/>
          <a:lstStyle>
            <a:lvl1pPr algn="ctr">
              <a:defRPr sz="4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306B401-C743-4255-9C01-ECE7881CDE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9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D6AC90-952A-4D73-A976-B8FD8CA7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F599CD-28F9-4078-B0D9-24786EBCE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E4DB18-F177-49D1-BD08-BBF99A7BD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BD1CF-9BA8-4ED2-9879-583EB43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44167-6AFB-4559-BF42-8C0D8318A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B401-C743-4255-9C01-ECE7881CDE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6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66" r:id="rId3"/>
    <p:sldLayoutId id="2147483650" r:id="rId4"/>
    <p:sldLayoutId id="2147483651" r:id="rId5"/>
    <p:sldLayoutId id="2147483656" r:id="rId6"/>
    <p:sldLayoutId id="2147483657" r:id="rId7"/>
    <p:sldLayoutId id="2147483681" r:id="rId8"/>
    <p:sldLayoutId id="2147483663" r:id="rId9"/>
    <p:sldLayoutId id="2147483664" r:id="rId10"/>
    <p:sldLayoutId id="2147483658" r:id="rId11"/>
    <p:sldLayoutId id="2147483659" r:id="rId12"/>
    <p:sldLayoutId id="2147483684" r:id="rId13"/>
    <p:sldLayoutId id="2147483662" r:id="rId14"/>
    <p:sldLayoutId id="2147483660" r:id="rId15"/>
    <p:sldLayoutId id="2147483661" r:id="rId16"/>
    <p:sldLayoutId id="2147483655" r:id="rId17"/>
    <p:sldLayoutId id="214748369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47D8D0-5993-B7E2-3B5F-EC6C3C35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FB6A4F-8C4A-E232-6EDC-F49BAFF1F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8A0CC-033C-732C-7A91-C09D65F70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F126-1796-4FF2-B12A-5C872B605484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D2B853-BF54-3085-4448-7BCE448C9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B19E18-71B2-2B16-D457-259D24DED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B619-D768-4ED4-A8F1-FA37126886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72BBB-7B4B-49C9-B4CC-385B3C43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75" y="1627393"/>
            <a:ext cx="7246861" cy="1366528"/>
          </a:xfrm>
        </p:spPr>
        <p:txBody>
          <a:bodyPr/>
          <a:lstStyle/>
          <a:p>
            <a:r>
              <a:rPr lang="fr-FR" dirty="0"/>
              <a:t>Plan 5000 équipements </a:t>
            </a:r>
            <a:br>
              <a:rPr lang="fr-FR" dirty="0"/>
            </a:br>
            <a:r>
              <a:rPr lang="fr-FR" dirty="0"/>
              <a:t>Génération 2024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1B3E890-4DEB-7647-9B63-8D6D1CCB8279}"/>
              </a:ext>
            </a:extLst>
          </p:cNvPr>
          <p:cNvSpPr txBox="1">
            <a:spLocks/>
          </p:cNvSpPr>
          <p:nvPr/>
        </p:nvSpPr>
        <p:spPr>
          <a:xfrm>
            <a:off x="599967" y="2993921"/>
            <a:ext cx="7714694" cy="9961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fr-FR" sz="28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Développer les espaces de pratiques</a:t>
            </a:r>
          </a:p>
          <a:p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66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A0CBA-C92B-8D6C-2F6D-974BF81A3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4851E4-D5D7-7FBA-294B-8AAA6A2FD442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Les espaces de pratiques : </a:t>
            </a:r>
          </a:p>
          <a:p>
            <a:r>
              <a:rPr lang="fr-FR" sz="4800" b="1" dirty="0">
                <a:solidFill>
                  <a:schemeClr val="accent1"/>
                </a:solidFill>
              </a:rPr>
              <a:t>Terrains couverts </a:t>
            </a:r>
          </a:p>
        </p:txBody>
      </p:sp>
      <p:pic>
        <p:nvPicPr>
          <p:cNvPr id="2" name="Image 6" descr="Une image contenant chaise, plancher, meubles, rouge&#10;&#10;Description générée automatiquement">
            <a:extLst>
              <a:ext uri="{FF2B5EF4-FFF2-40B4-BE49-F238E27FC236}">
                <a16:creationId xmlns:a16="http://schemas.microsoft.com/office/drawing/2014/main" id="{BF89369F-C1E0-E6D1-CE5C-C1D54FC6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55130" y="2744342"/>
            <a:ext cx="4050988" cy="20274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45E83DA-B7AF-79BB-8D81-2EC1FA8AEA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56" b="19514"/>
          <a:stretch/>
        </p:blipFill>
        <p:spPr>
          <a:xfrm>
            <a:off x="6119738" y="2596405"/>
            <a:ext cx="4917132" cy="209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025B86C8-58F1-BBE5-8D06-20BABB1A6777}"/>
              </a:ext>
            </a:extLst>
          </p:cNvPr>
          <p:cNvSpPr/>
          <p:nvPr/>
        </p:nvSpPr>
        <p:spPr>
          <a:xfrm rot="10800000">
            <a:off x="10806332" y="-107954"/>
            <a:ext cx="2771335" cy="7033846"/>
          </a:xfrm>
          <a:prstGeom prst="triangle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209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8326-CA4B-91E0-9B0C-05FD9F551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E54F5FB-1366-A993-2854-A529537B1B92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Les engagements de la Fédération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DDDC67-0EE7-08B8-C1ED-8D60692E3C35}"/>
              </a:ext>
            </a:extLst>
          </p:cNvPr>
          <p:cNvSpPr/>
          <p:nvPr/>
        </p:nvSpPr>
        <p:spPr>
          <a:xfrm>
            <a:off x="4250473" y="1613140"/>
            <a:ext cx="3691053" cy="84262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305F8-A95B-C57E-929F-4F7481769055}"/>
              </a:ext>
            </a:extLst>
          </p:cNvPr>
          <p:cNvSpPr/>
          <p:nvPr/>
        </p:nvSpPr>
        <p:spPr>
          <a:xfrm>
            <a:off x="4250473" y="2952840"/>
            <a:ext cx="3691053" cy="84262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BEED80-C0A0-121F-FA42-02F866682B0D}"/>
              </a:ext>
            </a:extLst>
          </p:cNvPr>
          <p:cNvSpPr/>
          <p:nvPr/>
        </p:nvSpPr>
        <p:spPr>
          <a:xfrm>
            <a:off x="4250473" y="4310545"/>
            <a:ext cx="3691053" cy="84262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5589F6-192A-DD21-F7CA-065AD11B1C7E}"/>
              </a:ext>
            </a:extLst>
          </p:cNvPr>
          <p:cNvSpPr txBox="1"/>
          <p:nvPr/>
        </p:nvSpPr>
        <p:spPr>
          <a:xfrm>
            <a:off x="4378710" y="1849787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Accompagner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B4823AA-BC2F-7031-188F-0BE16D413418}"/>
              </a:ext>
            </a:extLst>
          </p:cNvPr>
          <p:cNvSpPr txBox="1"/>
          <p:nvPr/>
        </p:nvSpPr>
        <p:spPr>
          <a:xfrm>
            <a:off x="4378712" y="3104359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Accueillir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22C77C4-488C-1FDD-5DCA-5C14C110081A}"/>
              </a:ext>
            </a:extLst>
          </p:cNvPr>
          <p:cNvSpPr txBox="1"/>
          <p:nvPr/>
        </p:nvSpPr>
        <p:spPr>
          <a:xfrm>
            <a:off x="4378711" y="4547192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Animer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953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D5EE1-5F2B-7D49-4986-564180AE3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F60166E1-B7DF-B717-2BD8-A8FECDD86B02}"/>
              </a:ext>
            </a:extLst>
          </p:cNvPr>
          <p:cNvSpPr txBox="1"/>
          <p:nvPr/>
        </p:nvSpPr>
        <p:spPr>
          <a:xfrm>
            <a:off x="394938" y="1636995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Accompagner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F55641-CD32-2911-A68B-3623405D3B55}"/>
              </a:ext>
            </a:extLst>
          </p:cNvPr>
          <p:cNvSpPr txBox="1"/>
          <p:nvPr/>
        </p:nvSpPr>
        <p:spPr>
          <a:xfrm>
            <a:off x="4378712" y="2577411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Accueillir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2E28978-0F5A-AF5A-C39E-8E3376F9CA3A}"/>
              </a:ext>
            </a:extLst>
          </p:cNvPr>
          <p:cNvSpPr txBox="1"/>
          <p:nvPr/>
        </p:nvSpPr>
        <p:spPr>
          <a:xfrm>
            <a:off x="8295576" y="3954151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Animer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B67B67A4-F79C-92F6-178D-87B10285E647}"/>
              </a:ext>
            </a:extLst>
          </p:cNvPr>
          <p:cNvSpPr/>
          <p:nvPr/>
        </p:nvSpPr>
        <p:spPr>
          <a:xfrm>
            <a:off x="9164773" y="-175846"/>
            <a:ext cx="6054453" cy="7033846"/>
          </a:xfrm>
          <a:prstGeom prst="triangle">
            <a:avLst>
              <a:gd name="adj" fmla="val 4913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E63273-90E6-998A-51A8-47EC5291E4AA}"/>
              </a:ext>
            </a:extLst>
          </p:cNvPr>
          <p:cNvSpPr txBox="1"/>
          <p:nvPr/>
        </p:nvSpPr>
        <p:spPr>
          <a:xfrm rot="17617806">
            <a:off x="8598228" y="3614113"/>
            <a:ext cx="43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Accompagner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0CB87B-D81B-71B9-75A3-307B2B76C94E}"/>
              </a:ext>
            </a:extLst>
          </p:cNvPr>
          <p:cNvSpPr txBox="1"/>
          <p:nvPr/>
        </p:nvSpPr>
        <p:spPr>
          <a:xfrm>
            <a:off x="1683102" y="712309"/>
            <a:ext cx="572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Faire connaitre la diversité des offres de pratiques</a:t>
            </a:r>
          </a:p>
          <a:p>
            <a:r>
              <a:rPr lang="fr-FR" dirty="0">
                <a:solidFill>
                  <a:srgbClr val="002060"/>
                </a:solidFill>
              </a:rPr>
              <a:t>Accompagner notre réseau</a:t>
            </a:r>
          </a:p>
          <a:p>
            <a:r>
              <a:rPr lang="fr-FR" dirty="0">
                <a:solidFill>
                  <a:srgbClr val="002776"/>
                </a:solidFill>
              </a:rPr>
              <a:t>Répondre</a:t>
            </a:r>
            <a:r>
              <a:rPr lang="fr-FR" dirty="0">
                <a:solidFill>
                  <a:srgbClr val="002060"/>
                </a:solidFill>
              </a:rPr>
              <a:t> aux politiques locales</a:t>
            </a:r>
          </a:p>
          <a:p>
            <a:r>
              <a:rPr lang="fr-FR" dirty="0">
                <a:solidFill>
                  <a:srgbClr val="002060"/>
                </a:solidFill>
              </a:rPr>
              <a:t>Accompagnement technique des porteurs de projets</a:t>
            </a:r>
          </a:p>
        </p:txBody>
      </p:sp>
      <p:pic>
        <p:nvPicPr>
          <p:cNvPr id="15" name="Graphique 14" descr="Mille avec un remplissage uni">
            <a:extLst>
              <a:ext uri="{FF2B5EF4-FFF2-40B4-BE49-F238E27FC236}">
                <a16:creationId xmlns:a16="http://schemas.microsoft.com/office/drawing/2014/main" id="{07355826-9A8E-5D76-C39C-AE14BF028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493" y="877866"/>
            <a:ext cx="592216" cy="59221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02CF04-FDA7-1BB9-69C9-6D94CAC3F994}"/>
              </a:ext>
            </a:extLst>
          </p:cNvPr>
          <p:cNvSpPr txBox="1"/>
          <p:nvPr/>
        </p:nvSpPr>
        <p:spPr>
          <a:xfrm>
            <a:off x="-1197382" y="5490826"/>
            <a:ext cx="56849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776"/>
                </a:solidFill>
                <a:cs typeface="Arial"/>
              </a:rPr>
              <a:t>Le guide FFBB/ANDES</a:t>
            </a:r>
          </a:p>
          <a:p>
            <a:pPr algn="ctr"/>
            <a:r>
              <a:rPr lang="fr-FR" sz="1400" dirty="0">
                <a:solidFill>
                  <a:srgbClr val="002776"/>
                </a:solidFill>
                <a:cs typeface="Arial"/>
              </a:rPr>
              <a:t>Un outil de partage </a:t>
            </a:r>
          </a:p>
          <a:p>
            <a:pPr algn="ctr"/>
            <a:r>
              <a:rPr lang="fr-FR" sz="1400" dirty="0">
                <a:solidFill>
                  <a:srgbClr val="002776"/>
                </a:solidFill>
                <a:cs typeface="Arial"/>
              </a:rPr>
              <a:t>entre élus et dirigeants associatifs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501BD6B-BE44-FB67-E7D5-31A1F966A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52" y="2630325"/>
            <a:ext cx="1997057" cy="28323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BE364A-1053-A87A-EAD6-CA0E255C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42" y="2655533"/>
            <a:ext cx="1997057" cy="277048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567D5D9-DE30-DE23-0CAD-226279C4B0CD}"/>
              </a:ext>
            </a:extLst>
          </p:cNvPr>
          <p:cNvSpPr txBox="1"/>
          <p:nvPr/>
        </p:nvSpPr>
        <p:spPr>
          <a:xfrm>
            <a:off x="1683102" y="5474259"/>
            <a:ext cx="568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776"/>
                </a:solidFill>
                <a:cs typeface="Arial"/>
              </a:rPr>
              <a:t>Prescription Techniques</a:t>
            </a:r>
            <a:endParaRPr lang="fr-FR" sz="1400" dirty="0">
              <a:solidFill>
                <a:srgbClr val="002776"/>
              </a:solidFill>
              <a:cs typeface="Arial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88C65E6-9918-4526-8A29-AAC3F38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84" y="2689595"/>
            <a:ext cx="1927092" cy="27529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B70542F-68F7-08F3-E395-AA57508BAAA3}"/>
              </a:ext>
            </a:extLst>
          </p:cNvPr>
          <p:cNvSpPr txBox="1"/>
          <p:nvPr/>
        </p:nvSpPr>
        <p:spPr>
          <a:xfrm>
            <a:off x="4525571" y="5537273"/>
            <a:ext cx="568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2776"/>
                </a:solidFill>
                <a:cs typeface="Arial"/>
              </a:rPr>
              <a:t>Fiche Pratique</a:t>
            </a:r>
            <a:endParaRPr lang="fr-FR" sz="1400" dirty="0">
              <a:solidFill>
                <a:srgbClr val="00277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729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FF3F5-60FA-47B0-0746-9A6DB0CA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EA77FAF-6490-002B-8A90-2C2C9526EF1A}"/>
              </a:ext>
            </a:extLst>
          </p:cNvPr>
          <p:cNvSpPr txBox="1"/>
          <p:nvPr/>
        </p:nvSpPr>
        <p:spPr>
          <a:xfrm>
            <a:off x="394938" y="1636995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Accompagner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EDA62F-FC3A-EA11-03D2-832D71704CD8}"/>
              </a:ext>
            </a:extLst>
          </p:cNvPr>
          <p:cNvSpPr txBox="1"/>
          <p:nvPr/>
        </p:nvSpPr>
        <p:spPr>
          <a:xfrm>
            <a:off x="4265810" y="2099530"/>
            <a:ext cx="6611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Créer du lien entre les différentes populations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</a:rPr>
              <a:t>Implantation en zone rurale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Lieu de vie pour tous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</a:rPr>
              <a:t>Soutenir le développement du 3x3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10 000 </a:t>
            </a:r>
            <a:r>
              <a:rPr lang="fr-FR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playgrounds</a:t>
            </a:r>
            <a:r>
              <a:rPr lang="fr-FR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en France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63B0D4C-3712-3E0A-8BB1-46939A4CB890}"/>
              </a:ext>
            </a:extLst>
          </p:cNvPr>
          <p:cNvSpPr txBox="1"/>
          <p:nvPr/>
        </p:nvSpPr>
        <p:spPr>
          <a:xfrm>
            <a:off x="8295576" y="3954151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Animer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3C6B5F0B-DEF5-C7A3-B878-F7341405DBF0}"/>
              </a:ext>
            </a:extLst>
          </p:cNvPr>
          <p:cNvSpPr/>
          <p:nvPr/>
        </p:nvSpPr>
        <p:spPr>
          <a:xfrm>
            <a:off x="9164773" y="-175846"/>
            <a:ext cx="6054453" cy="7033846"/>
          </a:xfrm>
          <a:prstGeom prst="triangle">
            <a:avLst>
              <a:gd name="adj" fmla="val 4913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21540C-3B4F-C889-9787-9FDD48683094}"/>
              </a:ext>
            </a:extLst>
          </p:cNvPr>
          <p:cNvSpPr txBox="1"/>
          <p:nvPr/>
        </p:nvSpPr>
        <p:spPr>
          <a:xfrm rot="17617806">
            <a:off x="8598228" y="3614113"/>
            <a:ext cx="43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Accueillir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9277473-3275-E766-5E4C-C6305BF0C36F}"/>
              </a:ext>
            </a:extLst>
          </p:cNvPr>
          <p:cNvSpPr txBox="1"/>
          <p:nvPr/>
        </p:nvSpPr>
        <p:spPr>
          <a:xfrm>
            <a:off x="3829513" y="1046820"/>
            <a:ext cx="747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Répondre à une forte demande des pratiquants</a:t>
            </a:r>
          </a:p>
        </p:txBody>
      </p:sp>
      <p:pic>
        <p:nvPicPr>
          <p:cNvPr id="4" name="Graphique 3" descr="Mille avec un remplissage uni">
            <a:extLst>
              <a:ext uri="{FF2B5EF4-FFF2-40B4-BE49-F238E27FC236}">
                <a16:creationId xmlns:a16="http://schemas.microsoft.com/office/drawing/2014/main" id="{2B9EEA02-5BAE-A1AE-3B1B-4C4FD8F27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5229" y="1410956"/>
            <a:ext cx="592216" cy="5922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C14CEEE-C059-8E0A-6DAD-6837F735C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0" r="-1" b="-1"/>
          <a:stretch/>
        </p:blipFill>
        <p:spPr>
          <a:xfrm>
            <a:off x="-512343" y="10"/>
            <a:ext cx="4680814" cy="689255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883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BFBD8-80BF-9601-47E9-2A7621363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05BDCDC-E2B7-FA05-4DC8-6D4990F32211}"/>
              </a:ext>
            </a:extLst>
          </p:cNvPr>
          <p:cNvSpPr txBox="1"/>
          <p:nvPr/>
        </p:nvSpPr>
        <p:spPr>
          <a:xfrm>
            <a:off x="394938" y="1636995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Accompagner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CA6B9F-72CB-0F0E-2B5D-1F14D9843BE1}"/>
              </a:ext>
            </a:extLst>
          </p:cNvPr>
          <p:cNvSpPr txBox="1"/>
          <p:nvPr/>
        </p:nvSpPr>
        <p:spPr>
          <a:xfrm>
            <a:off x="4378712" y="2577411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Accueillir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CFC163-AD73-9092-0107-1A80272D2173}"/>
              </a:ext>
            </a:extLst>
          </p:cNvPr>
          <p:cNvSpPr txBox="1"/>
          <p:nvPr/>
        </p:nvSpPr>
        <p:spPr>
          <a:xfrm>
            <a:off x="8295576" y="3954151"/>
            <a:ext cx="343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Animer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72BECFE4-0E52-C774-A7FA-3E892F4B5B55}"/>
              </a:ext>
            </a:extLst>
          </p:cNvPr>
          <p:cNvSpPr/>
          <p:nvPr/>
        </p:nvSpPr>
        <p:spPr>
          <a:xfrm>
            <a:off x="9164773" y="-175846"/>
            <a:ext cx="6054453" cy="7033846"/>
          </a:xfrm>
          <a:prstGeom prst="triangle">
            <a:avLst>
              <a:gd name="adj" fmla="val 49133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F0650A-B50E-19D7-BA86-F083FD9F7076}"/>
              </a:ext>
            </a:extLst>
          </p:cNvPr>
          <p:cNvSpPr txBox="1"/>
          <p:nvPr/>
        </p:nvSpPr>
        <p:spPr>
          <a:xfrm rot="17617806">
            <a:off x="8598228" y="3614113"/>
            <a:ext cx="433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Animer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E78C64-68E0-D67B-5864-1D817FD43066}"/>
              </a:ext>
            </a:extLst>
          </p:cNvPr>
          <p:cNvSpPr txBox="1"/>
          <p:nvPr/>
        </p:nvSpPr>
        <p:spPr>
          <a:xfrm>
            <a:off x="1504955" y="617165"/>
            <a:ext cx="747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Animer durablement les </a:t>
            </a:r>
            <a:r>
              <a:rPr lang="fr-FR" sz="2400" b="1" dirty="0" err="1">
                <a:solidFill>
                  <a:srgbClr val="002060"/>
                </a:solidFill>
              </a:rPr>
              <a:t>play-ground</a:t>
            </a:r>
            <a:endParaRPr lang="fr-FR" sz="2400" b="1" dirty="0">
              <a:solidFill>
                <a:srgbClr val="002060"/>
              </a:solidFill>
            </a:endParaRPr>
          </a:p>
        </p:txBody>
      </p:sp>
      <p:pic>
        <p:nvPicPr>
          <p:cNvPr id="4" name="Graphique 3" descr="Mille avec un remplissage uni">
            <a:extLst>
              <a:ext uri="{FF2B5EF4-FFF2-40B4-BE49-F238E27FC236}">
                <a16:creationId xmlns:a16="http://schemas.microsoft.com/office/drawing/2014/main" id="{888305F2-BD0A-E513-5869-D3F4A73DD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8123" y="587318"/>
            <a:ext cx="592216" cy="592216"/>
          </a:xfrm>
          <a:prstGeom prst="rect">
            <a:avLst/>
          </a:prstGeom>
        </p:spPr>
      </p:pic>
      <p:sp>
        <p:nvSpPr>
          <p:cNvPr id="6" name="object 9">
            <a:extLst>
              <a:ext uri="{FF2B5EF4-FFF2-40B4-BE49-F238E27FC236}">
                <a16:creationId xmlns:a16="http://schemas.microsoft.com/office/drawing/2014/main" id="{3BADF388-D2FA-D4DE-6668-B0A71D099A15}"/>
              </a:ext>
            </a:extLst>
          </p:cNvPr>
          <p:cNvSpPr txBox="1"/>
          <p:nvPr/>
        </p:nvSpPr>
        <p:spPr>
          <a:xfrm>
            <a:off x="2751311" y="1539364"/>
            <a:ext cx="5444540" cy="1756891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Animer de façon pérenne les terrains extérieurs de Basket-Ball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Ajouter de nouveaux temps de pratique pour les licenciés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Développer la pratique du 3x3 et sa communauté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Répondre à une	nouvelle demande des pratiquants, en quête d'activités ludiques sans contraintes fortes</a:t>
            </a: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Attirer</a:t>
            </a:r>
            <a:r>
              <a:rPr kumimoji="0" lang="fr-FR" sz="1400" i="0" u="none" strike="noStrike" kern="1200" cap="none" spc="-2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</a:t>
            </a:r>
            <a:r>
              <a:rPr kumimoji="0" lang="fr-FR" sz="1400" i="0" u="none" strike="noStrike" kern="1200" cap="none" spc="-15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nouveaux</a:t>
            </a:r>
            <a:r>
              <a:rPr kumimoji="0" lang="fr-FR" sz="1400" i="0" u="none" strike="noStrike" kern="1200" cap="none" spc="-2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pratiquants</a:t>
            </a:r>
            <a:r>
              <a:rPr kumimoji="0" lang="fr-FR" sz="1400" i="0" u="none" strike="noStrike" kern="1200" cap="none" spc="-15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endParaRPr lang="fr-FR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BEB275-44F5-DE4E-FB4E-539066CE79C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4493" y="1374450"/>
            <a:ext cx="1568669" cy="1578888"/>
          </a:xfrm>
          <a:prstGeom prst="rect">
            <a:avLst/>
          </a:prstGeom>
        </p:spPr>
      </p:pic>
      <p:pic>
        <p:nvPicPr>
          <p:cNvPr id="9" name="Graphique 8" descr="Presse-papiers vérifié avec un remplissage uni">
            <a:extLst>
              <a:ext uri="{FF2B5EF4-FFF2-40B4-BE49-F238E27FC236}">
                <a16:creationId xmlns:a16="http://schemas.microsoft.com/office/drawing/2014/main" id="{1361CDC6-2A0E-E47B-DD4F-9C5908101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5009" y="3287558"/>
            <a:ext cx="914400" cy="914400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094343CA-A93E-4069-A10F-0D0AE6115E74}"/>
              </a:ext>
            </a:extLst>
          </p:cNvPr>
          <p:cNvSpPr txBox="1"/>
          <p:nvPr/>
        </p:nvSpPr>
        <p:spPr>
          <a:xfrm>
            <a:off x="2005123" y="3180170"/>
            <a:ext cx="6472279" cy="12490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endParaRPr lang="fr-FR" sz="1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Rédaction d’une convention d’animation entre le club, la collectivité et la Fédération d’une durée de 5 ans. 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Proposition d’actions à mettre en place sur ces terrains par les clubs 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endParaRPr lang="fr-FR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4" name="Graphique 13" descr="Presse-papiers vérifié avec un remplissage uni">
            <a:extLst>
              <a:ext uri="{FF2B5EF4-FFF2-40B4-BE49-F238E27FC236}">
                <a16:creationId xmlns:a16="http://schemas.microsoft.com/office/drawing/2014/main" id="{C18F6297-CEDD-8D2A-49A7-9A6A8864B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421" y="4623892"/>
            <a:ext cx="914400" cy="914400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B7CF6E09-0C73-C3C5-7F21-1D91A2D9B4C6}"/>
              </a:ext>
            </a:extLst>
          </p:cNvPr>
          <p:cNvSpPr txBox="1"/>
          <p:nvPr/>
        </p:nvSpPr>
        <p:spPr>
          <a:xfrm>
            <a:off x="1860364" y="4818199"/>
            <a:ext cx="4016273" cy="99514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Convention avec des établissements scolaires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r>
              <a:rPr lang="fr-FR" sz="1400" dirty="0">
                <a:solidFill>
                  <a:srgbClr val="002060"/>
                </a:solidFill>
                <a:latin typeface="Arial"/>
                <a:cs typeface="Arial"/>
              </a:rPr>
              <a:t>Opération Basket Ecole à mettre en œuvre sur ces terrains.  </a:t>
            </a:r>
          </a:p>
          <a:p>
            <a:pPr marL="12700">
              <a:spcBef>
                <a:spcPts val="260"/>
              </a:spcBef>
              <a:tabLst>
                <a:tab pos="240665" algn="l"/>
                <a:tab pos="241300" algn="l"/>
                <a:tab pos="1294130" algn="l"/>
                <a:tab pos="1618615" algn="l"/>
                <a:tab pos="2158365" algn="l"/>
                <a:tab pos="3101975" algn="l"/>
                <a:tab pos="4104640" algn="l"/>
              </a:tabLst>
            </a:pPr>
            <a:endParaRPr lang="fr-FR" sz="14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46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E1C679-9C6E-B227-97D5-96C0799C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2012"/>
            <a:ext cx="10515600" cy="840230"/>
          </a:xfrm>
        </p:spPr>
        <p:txBody>
          <a:bodyPr/>
          <a:lstStyle/>
          <a:p>
            <a:br>
              <a:rPr lang="fr-FR" sz="1800" b="0" dirty="0"/>
            </a:br>
            <a:br>
              <a:rPr lang="fr-FR" sz="1800" dirty="0"/>
            </a:br>
            <a:r>
              <a:rPr lang="fr-FR" sz="1800" dirty="0"/>
              <a:t>infra@ffbb.com</a:t>
            </a:r>
          </a:p>
        </p:txBody>
      </p:sp>
    </p:spTree>
    <p:extLst>
      <p:ext uri="{BB962C8B-B14F-4D97-AF65-F5344CB8AC3E}">
        <p14:creationId xmlns:p14="http://schemas.microsoft.com/office/powerpoint/2010/main" val="114827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8896F9-87A4-3269-398A-B1B215C195A1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Sommaire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333EC2-D80D-58D3-B1F5-B9E151FBF580}"/>
              </a:ext>
            </a:extLst>
          </p:cNvPr>
          <p:cNvSpPr txBox="1"/>
          <p:nvPr/>
        </p:nvSpPr>
        <p:spPr>
          <a:xfrm>
            <a:off x="1335024" y="1673352"/>
            <a:ext cx="8817380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1. Note de cadrage </a:t>
            </a:r>
          </a:p>
          <a:p>
            <a:r>
              <a:rPr lang="fr-FR" b="1" dirty="0">
                <a:solidFill>
                  <a:srgbClr val="FF0000"/>
                </a:solidFill>
              </a:rPr>
              <a:t>        a) Introduction </a:t>
            </a:r>
          </a:p>
          <a:p>
            <a:r>
              <a:rPr lang="fr-FR" b="1" dirty="0">
                <a:solidFill>
                  <a:srgbClr val="FF0000"/>
                </a:solidFill>
              </a:rPr>
              <a:t>        b) Axes ciblés </a:t>
            </a:r>
          </a:p>
          <a:p>
            <a:pPr lvl="1"/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rgbClr val="FF0000"/>
                </a:solidFill>
              </a:rPr>
              <a:t>2. Le projet Fédéral </a:t>
            </a:r>
          </a:p>
          <a:p>
            <a:r>
              <a:rPr lang="fr-FR" sz="2400" b="1" dirty="0">
                <a:solidFill>
                  <a:srgbClr val="FF0000"/>
                </a:solidFill>
                <a:cs typeface="Arial"/>
              </a:rPr>
              <a:t>       </a:t>
            </a:r>
            <a:r>
              <a:rPr lang="fr-FR" b="1" dirty="0">
                <a:solidFill>
                  <a:srgbClr val="FF0000"/>
                </a:solidFill>
                <a:cs typeface="Arial"/>
              </a:rPr>
              <a:t>a) Les espaces de pratiques </a:t>
            </a:r>
          </a:p>
          <a:p>
            <a:r>
              <a:rPr lang="fr-FR" b="1" dirty="0">
                <a:solidFill>
                  <a:srgbClr val="FF0000"/>
                </a:solidFill>
                <a:cs typeface="Arial"/>
              </a:rPr>
              <a:t>         b) Les engagements de la Fédération</a:t>
            </a:r>
          </a:p>
          <a:p>
            <a:endParaRPr lang="fr-FR" dirty="0">
              <a:solidFill>
                <a:schemeClr val="accent1"/>
              </a:solidFill>
              <a:cs typeface="Arial"/>
            </a:endParaRPr>
          </a:p>
          <a:p>
            <a:endParaRPr lang="fr-FR" b="1" dirty="0">
              <a:solidFill>
                <a:srgbClr val="C00000"/>
              </a:solidFill>
            </a:endParaRPr>
          </a:p>
          <a:p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7AB99-613E-FBC2-5E93-50DA0641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722FC4-C85D-788D-F6F1-BC16A805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98" y="2578568"/>
            <a:ext cx="6597174" cy="1366528"/>
          </a:xfrm>
        </p:spPr>
        <p:txBody>
          <a:bodyPr/>
          <a:lstStyle/>
          <a:p>
            <a:r>
              <a:rPr lang="fr-FR" dirty="0"/>
              <a:t>1. Note de cadrage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3510E2-95F3-A167-3E36-CBBD8AB59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23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B5071-13AC-1234-635F-6F5DA1365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4C7E091-8654-BADA-D389-0129EA1978F1}"/>
              </a:ext>
            </a:extLst>
          </p:cNvPr>
          <p:cNvSpPr txBox="1">
            <a:spLocks/>
          </p:cNvSpPr>
          <p:nvPr/>
        </p:nvSpPr>
        <p:spPr>
          <a:xfrm>
            <a:off x="1155130" y="1943100"/>
            <a:ext cx="8494649" cy="189333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Reconduction du Plan 5000 équipements sur 2024-2025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Dans la continuité du PEP 5000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Budget total 300M d’€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Plan déployé selon 3 axes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Renforcement du lien avec les établissements scolaires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369899-5A3A-BD49-2C07-7C5BEBA807FC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Introduction</a:t>
            </a:r>
          </a:p>
        </p:txBody>
      </p:sp>
      <p:pic>
        <p:nvPicPr>
          <p:cNvPr id="12" name="Image 11" descr="Une image contenant motif, Graphique, Bleu Majorelle, carré&#10;&#10;Description générée automatiquement">
            <a:extLst>
              <a:ext uri="{FF2B5EF4-FFF2-40B4-BE49-F238E27FC236}">
                <a16:creationId xmlns:a16="http://schemas.microsoft.com/office/drawing/2014/main" id="{76522916-1AB0-187C-F47F-F899ACC3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995" y="2180358"/>
            <a:ext cx="2705288" cy="2705288"/>
          </a:xfrm>
          <a:prstGeom prst="rect">
            <a:avLst/>
          </a:prstGeom>
        </p:spPr>
      </p:pic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81EF3034-DDD5-C477-5C6A-BE87EF00FEB6}"/>
              </a:ext>
            </a:extLst>
          </p:cNvPr>
          <p:cNvSpPr txBox="1">
            <a:spLocks/>
          </p:cNvSpPr>
          <p:nvPr/>
        </p:nvSpPr>
        <p:spPr>
          <a:xfrm>
            <a:off x="9011351" y="4677641"/>
            <a:ext cx="2240342" cy="4160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dirty="0">
                <a:solidFill>
                  <a:srgbClr val="002060"/>
                </a:solidFill>
              </a:rPr>
              <a:t>Note de cadrage </a:t>
            </a:r>
          </a:p>
        </p:txBody>
      </p:sp>
    </p:spTree>
    <p:extLst>
      <p:ext uri="{BB962C8B-B14F-4D97-AF65-F5344CB8AC3E}">
        <p14:creationId xmlns:p14="http://schemas.microsoft.com/office/powerpoint/2010/main" val="202744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EB73DC9-A908-454C-8B65-2C12525FA20C}"/>
              </a:ext>
            </a:extLst>
          </p:cNvPr>
          <p:cNvSpPr/>
          <p:nvPr/>
        </p:nvSpPr>
        <p:spPr>
          <a:xfrm>
            <a:off x="8356909" y="1979929"/>
            <a:ext cx="3434575" cy="42049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780692-4C8D-3C24-FE76-42EE2E5775C6}"/>
              </a:ext>
            </a:extLst>
          </p:cNvPr>
          <p:cNvSpPr/>
          <p:nvPr/>
        </p:nvSpPr>
        <p:spPr>
          <a:xfrm>
            <a:off x="4381500" y="2014500"/>
            <a:ext cx="3434575" cy="42049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5315EA-8F83-35D2-A5D9-93325C38BF50}"/>
              </a:ext>
            </a:extLst>
          </p:cNvPr>
          <p:cNvSpPr/>
          <p:nvPr/>
        </p:nvSpPr>
        <p:spPr>
          <a:xfrm>
            <a:off x="394939" y="2006327"/>
            <a:ext cx="3434575" cy="42049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F2FBD-27BD-4A03-9724-65B405F287D3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Axes ciblés 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6733F0-8AD5-A7C7-0F98-1BD37FA8EE6A}"/>
              </a:ext>
            </a:extLst>
          </p:cNvPr>
          <p:cNvSpPr/>
          <p:nvPr/>
        </p:nvSpPr>
        <p:spPr>
          <a:xfrm>
            <a:off x="266701" y="1396334"/>
            <a:ext cx="3691053" cy="84262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2509E1-6673-149E-F220-7736EF8DECDC}"/>
              </a:ext>
            </a:extLst>
          </p:cNvPr>
          <p:cNvSpPr/>
          <p:nvPr/>
        </p:nvSpPr>
        <p:spPr>
          <a:xfrm>
            <a:off x="4250473" y="1396334"/>
            <a:ext cx="3691053" cy="84262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80D939-3ED8-FA4C-5D38-D4F8FA0A39FA}"/>
              </a:ext>
            </a:extLst>
          </p:cNvPr>
          <p:cNvSpPr/>
          <p:nvPr/>
        </p:nvSpPr>
        <p:spPr>
          <a:xfrm>
            <a:off x="8234246" y="1396334"/>
            <a:ext cx="3691053" cy="842627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D28812C-59FA-9229-D6B0-F7809860B91D}"/>
              </a:ext>
            </a:extLst>
          </p:cNvPr>
          <p:cNvSpPr txBox="1"/>
          <p:nvPr/>
        </p:nvSpPr>
        <p:spPr>
          <a:xfrm>
            <a:off x="394939" y="1494481"/>
            <a:ext cx="34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Développement des équipements de proximité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151AD8-8C74-1D58-4B98-C94277FD8DBA}"/>
              </a:ext>
            </a:extLst>
          </p:cNvPr>
          <p:cNvSpPr txBox="1"/>
          <p:nvPr/>
        </p:nvSpPr>
        <p:spPr>
          <a:xfrm>
            <a:off x="4378711" y="1494481"/>
            <a:ext cx="34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Aménagement des cours d’écoles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ED4AA42-B3C0-CD42-726A-4DC7B1CFE76B}"/>
              </a:ext>
            </a:extLst>
          </p:cNvPr>
          <p:cNvSpPr txBox="1"/>
          <p:nvPr/>
        </p:nvSpPr>
        <p:spPr>
          <a:xfrm>
            <a:off x="8362484" y="1494481"/>
            <a:ext cx="34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Renforcer le soutien aux équipements dits structurants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94311-9F7E-1970-0C8B-A86D6C366516}"/>
              </a:ext>
            </a:extLst>
          </p:cNvPr>
          <p:cNvSpPr/>
          <p:nvPr/>
        </p:nvSpPr>
        <p:spPr>
          <a:xfrm>
            <a:off x="594267" y="2371114"/>
            <a:ext cx="2943922" cy="412595"/>
          </a:xfrm>
          <a:prstGeom prst="rect">
            <a:avLst/>
          </a:prstGeom>
          <a:solidFill>
            <a:schemeClr val="tx2"/>
          </a:solidFill>
          <a:ln>
            <a:solidFill>
              <a:srgbClr val="002776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88BA9F7-324D-70D9-22D6-82DD732FD744}"/>
              </a:ext>
            </a:extLst>
          </p:cNvPr>
          <p:cNvSpPr txBox="1"/>
          <p:nvPr/>
        </p:nvSpPr>
        <p:spPr>
          <a:xfrm>
            <a:off x="767575" y="2427329"/>
            <a:ext cx="25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Volet national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50D173-6ECF-FA21-8AA9-1C4BDB5C178D}"/>
              </a:ext>
            </a:extLst>
          </p:cNvPr>
          <p:cNvSpPr/>
          <p:nvPr/>
        </p:nvSpPr>
        <p:spPr>
          <a:xfrm>
            <a:off x="595715" y="4254874"/>
            <a:ext cx="2943922" cy="412595"/>
          </a:xfrm>
          <a:prstGeom prst="rect">
            <a:avLst/>
          </a:prstGeom>
          <a:solidFill>
            <a:schemeClr val="tx2"/>
          </a:solidFill>
          <a:ln>
            <a:solidFill>
              <a:srgbClr val="002776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D1F3433-25EF-90C9-4A71-02AA46D6A167}"/>
              </a:ext>
            </a:extLst>
          </p:cNvPr>
          <p:cNvSpPr txBox="1"/>
          <p:nvPr/>
        </p:nvSpPr>
        <p:spPr>
          <a:xfrm>
            <a:off x="854516" y="4276505"/>
            <a:ext cx="2597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Volet territorial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6F3D59B-07E4-7F10-4AC1-C3712D667137}"/>
              </a:ext>
            </a:extLst>
          </p:cNvPr>
          <p:cNvSpPr txBox="1"/>
          <p:nvPr/>
        </p:nvSpPr>
        <p:spPr>
          <a:xfrm>
            <a:off x="1386004" y="2796661"/>
            <a:ext cx="215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23 900 000€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041A40-3BEB-B51E-44A5-E7A041A7F31F}"/>
              </a:ext>
            </a:extLst>
          </p:cNvPr>
          <p:cNvSpPr txBox="1"/>
          <p:nvPr/>
        </p:nvSpPr>
        <p:spPr>
          <a:xfrm>
            <a:off x="1387452" y="4689100"/>
            <a:ext cx="215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24 149 800€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626E16D-7622-7BA4-718E-B40285A59E20}"/>
              </a:ext>
            </a:extLst>
          </p:cNvPr>
          <p:cNvSpPr txBox="1"/>
          <p:nvPr/>
        </p:nvSpPr>
        <p:spPr>
          <a:xfrm>
            <a:off x="5326565" y="2279082"/>
            <a:ext cx="215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10 000 000€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8676580-1D70-BD2E-F5C4-58309F13AEBC}"/>
              </a:ext>
            </a:extLst>
          </p:cNvPr>
          <p:cNvSpPr txBox="1"/>
          <p:nvPr/>
        </p:nvSpPr>
        <p:spPr>
          <a:xfrm>
            <a:off x="9422315" y="2273506"/>
            <a:ext cx="215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39 500 000€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9D83E2B-794F-CD53-BB1F-1233DF30C5E3}"/>
              </a:ext>
            </a:extLst>
          </p:cNvPr>
          <p:cNvSpPr txBox="1"/>
          <p:nvPr/>
        </p:nvSpPr>
        <p:spPr>
          <a:xfrm>
            <a:off x="813573" y="3096626"/>
            <a:ext cx="259730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Groupements de projets d’équipements sportifs. (Fédération, Ligues, Comités) </a:t>
            </a:r>
          </a:p>
          <a:p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61DAF9C-5143-5411-F55B-7627A4E866E7}"/>
              </a:ext>
            </a:extLst>
          </p:cNvPr>
          <p:cNvSpPr txBox="1"/>
          <p:nvPr/>
        </p:nvSpPr>
        <p:spPr>
          <a:xfrm>
            <a:off x="851551" y="4976642"/>
            <a:ext cx="2597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Projets d’équipements sportifs individuels ou groupés. (Collectivités ou associations à vocation sportive)</a:t>
            </a:r>
          </a:p>
          <a:p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6B7DB8-28EF-6B5D-41FD-4E691F2DB95A}"/>
              </a:ext>
            </a:extLst>
          </p:cNvPr>
          <p:cNvSpPr txBox="1"/>
          <p:nvPr/>
        </p:nvSpPr>
        <p:spPr>
          <a:xfrm>
            <a:off x="4772612" y="2577411"/>
            <a:ext cx="25973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Aménagements de cours d’écoles 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(primaires, secondaires et universités) par du design actif, et par l’acquisition de matériel ou d’équipements sportifs.</a:t>
            </a:r>
          </a:p>
          <a:p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3D3FF29-B648-0118-19CB-D5FC0528E760}"/>
              </a:ext>
            </a:extLst>
          </p:cNvPr>
          <p:cNvSpPr txBox="1"/>
          <p:nvPr/>
        </p:nvSpPr>
        <p:spPr>
          <a:xfrm>
            <a:off x="8827120" y="2577411"/>
            <a:ext cx="2597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Construire ou rénover un nombre cible de 146 équipements structurants en 2024. </a:t>
            </a:r>
          </a:p>
          <a:p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0C6A206-4043-D04A-9964-8FD851DA2BF7}"/>
              </a:ext>
            </a:extLst>
          </p:cNvPr>
          <p:cNvSpPr txBox="1"/>
          <p:nvPr/>
        </p:nvSpPr>
        <p:spPr>
          <a:xfrm>
            <a:off x="1072662" y="3518438"/>
            <a:ext cx="2152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776"/>
                </a:solidFill>
              </a:rPr>
              <a:t>Seuil minimal de demande de subvention: 50 000€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9955234-0553-A401-D9CB-A847BB93E2A2}"/>
              </a:ext>
            </a:extLst>
          </p:cNvPr>
          <p:cNvSpPr txBox="1"/>
          <p:nvPr/>
        </p:nvSpPr>
        <p:spPr>
          <a:xfrm>
            <a:off x="990134" y="5593592"/>
            <a:ext cx="2152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776"/>
                </a:solidFill>
              </a:rPr>
              <a:t>Seuil minimal de demande de subvention: 10 000€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7807FD0-E424-0CBB-7407-3F0E026A7A18}"/>
              </a:ext>
            </a:extLst>
          </p:cNvPr>
          <p:cNvSpPr txBox="1"/>
          <p:nvPr/>
        </p:nvSpPr>
        <p:spPr>
          <a:xfrm>
            <a:off x="5019905" y="3277651"/>
            <a:ext cx="2152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776"/>
                </a:solidFill>
              </a:rPr>
              <a:t>Seuil minimal de demande de subvention: 5 000€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1F48C3B-DB74-47A1-5BDA-5CA938C246F4}"/>
              </a:ext>
            </a:extLst>
          </p:cNvPr>
          <p:cNvSpPr txBox="1"/>
          <p:nvPr/>
        </p:nvSpPr>
        <p:spPr>
          <a:xfrm>
            <a:off x="8998103" y="3277650"/>
            <a:ext cx="21521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002776"/>
                </a:solidFill>
              </a:rPr>
              <a:t>Seuil minimal de demande de subvention: 10 000€</a:t>
            </a:r>
          </a:p>
        </p:txBody>
      </p:sp>
    </p:spTree>
    <p:extLst>
      <p:ext uri="{BB962C8B-B14F-4D97-AF65-F5344CB8AC3E}">
        <p14:creationId xmlns:p14="http://schemas.microsoft.com/office/powerpoint/2010/main" val="10123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9A6C9-CA0D-B33F-46D6-ACDAB857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98" y="2578568"/>
            <a:ext cx="6597174" cy="1366528"/>
          </a:xfrm>
        </p:spPr>
        <p:txBody>
          <a:bodyPr/>
          <a:lstStyle/>
          <a:p>
            <a:r>
              <a:rPr lang="fr-FR" dirty="0"/>
              <a:t>1. Le projet </a:t>
            </a:r>
            <a:br>
              <a:rPr lang="fr-FR" dirty="0"/>
            </a:br>
            <a:r>
              <a:rPr lang="fr-FR" dirty="0"/>
              <a:t>Fédéral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321CB-C8E6-9133-2C41-9BDFFDA3A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11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0F2FBD-27BD-4A03-9724-65B405F287D3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Projet Fédéral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5EEF29-BF33-3B53-D5B7-B625C4001105}"/>
              </a:ext>
            </a:extLst>
          </p:cNvPr>
          <p:cNvSpPr txBox="1">
            <a:spLocks/>
          </p:cNvSpPr>
          <p:nvPr/>
        </p:nvSpPr>
        <p:spPr>
          <a:xfrm>
            <a:off x="1335928" y="1478748"/>
            <a:ext cx="8494649" cy="337066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1,5 millions de pratiquants occasionnels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352.000 pratiquants réguliers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Plus de 700.000 licenciés dans 4.000 clubs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21 ligues régionales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95 comités départementaux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Gère les championnats nationaux de </a:t>
            </a:r>
            <a:r>
              <a:rPr lang="fr-FR" dirty="0" err="1">
                <a:solidFill>
                  <a:srgbClr val="002060"/>
                </a:solidFill>
              </a:rPr>
              <a:t>basketBall</a:t>
            </a:r>
            <a:r>
              <a:rPr lang="fr-FR" dirty="0">
                <a:solidFill>
                  <a:srgbClr val="002060"/>
                </a:solidFill>
              </a:rPr>
              <a:t> 5x5 et 3x3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Délègue le championnat professionnel masculin à la Ligue Nationale de </a:t>
            </a:r>
            <a:r>
              <a:rPr lang="fr-FR" dirty="0" err="1">
                <a:solidFill>
                  <a:srgbClr val="002060"/>
                </a:solidFill>
              </a:rPr>
              <a:t>basketBall</a:t>
            </a: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2</a:t>
            </a:r>
            <a:r>
              <a:rPr lang="fr-FR" baseline="30000" dirty="0">
                <a:solidFill>
                  <a:srgbClr val="002060"/>
                </a:solidFill>
              </a:rPr>
              <a:t>ème</a:t>
            </a:r>
            <a:r>
              <a:rPr lang="fr-FR" dirty="0">
                <a:solidFill>
                  <a:srgbClr val="002060"/>
                </a:solidFill>
              </a:rPr>
              <a:t> sport collectif le plus pratiqué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2060"/>
                </a:solidFill>
              </a:rPr>
              <a:t>1</a:t>
            </a:r>
            <a:r>
              <a:rPr lang="fr-FR" baseline="30000" dirty="0">
                <a:solidFill>
                  <a:srgbClr val="002060"/>
                </a:solidFill>
              </a:rPr>
              <a:t>er</a:t>
            </a:r>
            <a:r>
              <a:rPr lang="fr-FR" dirty="0">
                <a:solidFill>
                  <a:srgbClr val="002060"/>
                </a:solidFill>
              </a:rPr>
              <a:t> sport collectif féminin</a:t>
            </a:r>
          </a:p>
        </p:txBody>
      </p:sp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CCF2E95F-9C27-B89F-05F2-B01179129738}"/>
              </a:ext>
            </a:extLst>
          </p:cNvPr>
          <p:cNvSpPr/>
          <p:nvPr/>
        </p:nvSpPr>
        <p:spPr>
          <a:xfrm>
            <a:off x="-1385668" y="-87923"/>
            <a:ext cx="2771335" cy="703384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37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BA18-F84B-B9B9-FD78-5E91481A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449842-3510-074E-6000-B3B05A630AA1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Les espaces de pratiques : </a:t>
            </a:r>
            <a:r>
              <a:rPr lang="fr-FR" sz="4800" b="1" dirty="0" err="1">
                <a:solidFill>
                  <a:schemeClr val="accent1"/>
                </a:solidFill>
              </a:rPr>
              <a:t>Playground</a:t>
            </a:r>
            <a:r>
              <a:rPr lang="fr-FR" sz="4800" b="1" dirty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2" name="Picture 2" descr="retouché drone.jpg">
            <a:extLst>
              <a:ext uri="{FF2B5EF4-FFF2-40B4-BE49-F238E27FC236}">
                <a16:creationId xmlns:a16="http://schemas.microsoft.com/office/drawing/2014/main" id="{4ED1CFFC-439A-63E7-F2A3-4BDE5FBA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975" y="2191936"/>
            <a:ext cx="3107432" cy="1784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6DA8162-E85A-F962-1321-D9B0D58F4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519" y="1782538"/>
            <a:ext cx="2586930" cy="247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C3DB7B-57D2-0E6A-9C38-0B8BD35168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61" y="1925802"/>
            <a:ext cx="2998728" cy="2187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DF6EFB02-6B8A-21DC-30FF-248E30720D79}"/>
              </a:ext>
            </a:extLst>
          </p:cNvPr>
          <p:cNvSpPr/>
          <p:nvPr/>
        </p:nvSpPr>
        <p:spPr>
          <a:xfrm rot="10800000">
            <a:off x="10806332" y="-107954"/>
            <a:ext cx="2771335" cy="7033846"/>
          </a:xfrm>
          <a:prstGeom prst="triangle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29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0781E-3F17-09D4-34B0-49353D5A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BF97E9-3828-2506-CC8C-E5F6E824227D}"/>
              </a:ext>
            </a:extLst>
          </p:cNvPr>
          <p:cNvSpPr/>
          <p:nvPr/>
        </p:nvSpPr>
        <p:spPr>
          <a:xfrm>
            <a:off x="1155130" y="415978"/>
            <a:ext cx="10770169" cy="8426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b="1" dirty="0">
                <a:solidFill>
                  <a:schemeClr val="accent1"/>
                </a:solidFill>
              </a:rPr>
              <a:t>Les espaces de pratiques : </a:t>
            </a:r>
          </a:p>
          <a:p>
            <a:r>
              <a:rPr lang="fr-FR" sz="4800" b="1" dirty="0">
                <a:solidFill>
                  <a:schemeClr val="accent1"/>
                </a:solidFill>
              </a:rPr>
              <a:t>Terrains mobiles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9DBECF-5106-EB96-A022-374057D0D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278" y="2778434"/>
            <a:ext cx="3598410" cy="1639316"/>
          </a:xfrm>
          <a:prstGeom prst="rect">
            <a:avLst/>
          </a:prstGeom>
        </p:spPr>
      </p:pic>
      <p:pic>
        <p:nvPicPr>
          <p:cNvPr id="7" name="Picture 2" descr="But basket 3×3 mobile – modele FFBB">
            <a:extLst>
              <a:ext uri="{FF2B5EF4-FFF2-40B4-BE49-F238E27FC236}">
                <a16:creationId xmlns:a16="http://schemas.microsoft.com/office/drawing/2014/main" id="{A7B8C9D3-157C-C198-ED79-A043479A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60" y="1603859"/>
            <a:ext cx="2805131" cy="4213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ut basket 3×3 mobile – modele FFBB">
            <a:extLst>
              <a:ext uri="{FF2B5EF4-FFF2-40B4-BE49-F238E27FC236}">
                <a16:creationId xmlns:a16="http://schemas.microsoft.com/office/drawing/2014/main" id="{037BD9C6-E7E2-7D18-2F24-950E4F7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59" y="2511461"/>
            <a:ext cx="3268947" cy="2173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10A655F3-DAEB-0176-0728-76365581E872}"/>
              </a:ext>
            </a:extLst>
          </p:cNvPr>
          <p:cNvSpPr/>
          <p:nvPr/>
        </p:nvSpPr>
        <p:spPr>
          <a:xfrm>
            <a:off x="-1385668" y="-87923"/>
            <a:ext cx="2771335" cy="703384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192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8"/>
  <p:tag name="ARTICULATE_PROJECT_OPEN" val="0"/>
  <p:tag name="PRESGUID" val="95824fc6-9394-4249-bfe4-acba7e9f9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FFBB_CORPO_COLORS">
      <a:dk1>
        <a:sysClr val="windowText" lastClr="000000"/>
      </a:dk1>
      <a:lt1>
        <a:sysClr val="window" lastClr="FFFFFF"/>
      </a:lt1>
      <a:dk2>
        <a:srgbClr val="002776"/>
      </a:dk2>
      <a:lt2>
        <a:srgbClr val="D52B1E"/>
      </a:lt2>
      <a:accent1>
        <a:srgbClr val="002776"/>
      </a:accent1>
      <a:accent2>
        <a:srgbClr val="D52B1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59287a-12e7-4907-b942-8fb925bb127e">
      <Terms xmlns="http://schemas.microsoft.com/office/infopath/2007/PartnerControls"/>
    </lcf76f155ced4ddcb4097134ff3c332f>
    <TaxCatchAll xmlns="30b7e269-4efa-4c2e-9b9f-fd75cd5219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5259287A-12E7-4907-B942-8FB925BB12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enu image" ma:contentTypeID="0x0101009148F5A04DDD49CBA7127AADA5FB792B00AADE34325A8B49CDA8BB4DB53328F214005DD1C3873EA5B649A2B81183C06B20F5" ma:contentTypeVersion="13" ma:contentTypeDescription="Télécharger une image." ma:contentTypeScope="" ma:versionID="91137756f650d5cb4200efa94f6f1711">
  <xsd:schema xmlns:xsd="http://www.w3.org/2001/XMLSchema" xmlns:xs="http://www.w3.org/2001/XMLSchema" xmlns:p="http://schemas.microsoft.com/office/2006/metadata/properties" xmlns:ns1="http://schemas.microsoft.com/sharepoint/v3" xmlns:ns2="5259287A-12E7-4907-B942-8FB925BB127E" xmlns:ns3="http://schemas.microsoft.com/sharepoint/v3/fields" xmlns:ns4="5259287a-12e7-4907-b942-8fb925bb127e" xmlns:ns5="30b7e269-4efa-4c2e-9b9f-fd75cd5219d2" targetNamespace="http://schemas.microsoft.com/office/2006/metadata/properties" ma:root="true" ma:fieldsID="a85d1d7b350128ad16c7a685e5ae42a3" ns1:_="" ns2:_="" ns3:_="" ns4:_="" ns5:_="">
    <xsd:import namespace="http://schemas.microsoft.com/sharepoint/v3"/>
    <xsd:import namespace="5259287A-12E7-4907-B942-8FB925BB127E"/>
    <xsd:import namespace="http://schemas.microsoft.com/sharepoint/v3/fields"/>
    <xsd:import namespace="5259287a-12e7-4907-b942-8fb925bb127e"/>
    <xsd:import namespace="30b7e269-4efa-4c2e-9b9f-fd75cd5219d2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Chemin d'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ype de fichier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ype de fichier HTML" ma:hidden="true" ma:internalName="HTML_x0020_File_x0020_Type" ma:readOnly="true">
      <xsd:simpleType>
        <xsd:restriction base="dms:Text"/>
      </xsd:simpleType>
    </xsd:element>
    <xsd:element name="FSObjType" ma:index="11" nillable="true" ma:displayName="Type d'élément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9287A-12E7-4907-B942-8FB925BB127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Une miniature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Un aperçu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argeur" ma:internalName="ImageWidth" ma:readOnly="true">
      <xsd:simpleType>
        <xsd:restriction base="dms:Unknown"/>
      </xsd:simpleType>
    </xsd:element>
    <xsd:element name="ImageHeight" ma:index="22" nillable="true" ma:displayName="Hauteur" ma:internalName="ImageHeight" ma:readOnly="true">
      <xsd:simpleType>
        <xsd:restriction base="dms:Unknown"/>
      </xsd:simpleType>
    </xsd:element>
    <xsd:element name="ImageCreateDate" ma:index="25" nillable="true" ma:displayName="Date de prise du cliché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59287a-12e7-4907-b942-8fb925bb12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MediaServiceAuto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Balises d’images" ma:readOnly="false" ma:fieldId="{5cf76f15-5ced-4ddc-b409-7134ff3c332f}" ma:taxonomyMulti="true" ma:sspId="8ff1f16b-57da-4d4c-b19b-24c9556ca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7e269-4efa-4c2e-9b9f-fd75cd5219d2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a60f3ab-1ad3-4f0f-b08d-7120f2083337}" ma:internalName="TaxCatchAll" ma:showField="CatchAllData" ma:web="30b7e269-4efa-4c2e-9b9f-fd75cd5219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 ma:index="23" ma:displayName="Commentaires"/>
        <xsd:element name="keywords" minOccurs="0" maxOccurs="1" type="xsd:string" ma:index="14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1C8108-CC94-4A2A-97C8-113D2E9DFCA7}">
  <ds:schemaRefs>
    <ds:schemaRef ds:uri="http://www.w3.org/XML/1998/namespace"/>
    <ds:schemaRef ds:uri="http://schemas.microsoft.com/office/2006/documentManagement/types"/>
    <ds:schemaRef ds:uri="30b7e269-4efa-4c2e-9b9f-fd75cd5219d2"/>
    <ds:schemaRef ds:uri="http://purl.org/dc/elements/1.1/"/>
    <ds:schemaRef ds:uri="http://schemas.microsoft.com/office/2006/metadata/properties"/>
    <ds:schemaRef ds:uri="5259287A-12E7-4907-B942-8FB925BB127E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5259287a-12e7-4907-b942-8fb925bb127e"/>
    <ds:schemaRef ds:uri="http://schemas.microsoft.com/sharepoint/v3/field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250164-0D01-4813-8B6A-B8A67E8EA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654FFF-07E3-4D9A-8825-E4A02423A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259287A-12E7-4907-B942-8FB925BB127E"/>
    <ds:schemaRef ds:uri="http://schemas.microsoft.com/sharepoint/v3/fields"/>
    <ds:schemaRef ds:uri="5259287a-12e7-4907-b942-8fb925bb127e"/>
    <ds:schemaRef ds:uri="30b7e269-4efa-4c2e-9b9f-fd75cd5219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Grand écran</PresentationFormat>
  <Paragraphs>99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FFBB</vt:lpstr>
      <vt:lpstr>Wingdings</vt:lpstr>
      <vt:lpstr>Thème Office</vt:lpstr>
      <vt:lpstr>Conception personnalisée</vt:lpstr>
      <vt:lpstr>Plan 5000 équipements  Génération 2024 </vt:lpstr>
      <vt:lpstr>Présentation PowerPoint</vt:lpstr>
      <vt:lpstr>1. Note de cadrage </vt:lpstr>
      <vt:lpstr>Présentation PowerPoint</vt:lpstr>
      <vt:lpstr>Présentation PowerPoint</vt:lpstr>
      <vt:lpstr>1. Le projet  Fédéral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infra@ffbb.com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Manu</dc:creator>
  <cp:keywords/>
  <dc:description/>
  <cp:lastModifiedBy>Nord Basketball</cp:lastModifiedBy>
  <cp:revision>65</cp:revision>
  <cp:lastPrinted>2022-01-28T09:43:26Z</cp:lastPrinted>
  <dcterms:created xsi:type="dcterms:W3CDTF">2021-01-28T18:29:44Z</dcterms:created>
  <dcterms:modified xsi:type="dcterms:W3CDTF">2024-02-26T09:04:04Z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0x0101009148F5A04DDD49CBA7127AADA5FB792B00AADE34325A8B49CDA8BB4DB53328F214005DD1C3873EA5B649A2B81183C06B20F5</vt:lpwstr>
  </property>
  <property fmtid="{D5CDD505-2E9C-101B-9397-08002B2CF9AE}" pid="3" name="ArticulateGUID">
    <vt:lpwstr>46C6C832-B0AF-40CA-A67F-05B6FA69451F</vt:lpwstr>
  </property>
  <property fmtid="{D5CDD505-2E9C-101B-9397-08002B2CF9AE}" pid="4" name="ArticulatePath">
    <vt:lpwstr>2021-03-03 4-PCT-Organisation Pole-V1</vt:lpwstr>
  </property>
  <property fmtid="{D5CDD505-2E9C-101B-9397-08002B2CF9AE}" pid="5" name="MediaServiceImageTags">
    <vt:lpwstr/>
  </property>
</Properties>
</file>